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7578644-12D3-42F3-A300-A3FEB097D1EF}" v="552" dt="2021-06-18T07:59:19.72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rtur Busch" userId="2b5023c2-ae62-4c28-9768-65dbc8a5e32a" providerId="ADAL" clId="{AD30B09A-C864-694F-BC61-B2C246602C6B}"/>
    <pc:docChg chg="modSld">
      <pc:chgData name="Artur Busch" userId="2b5023c2-ae62-4c28-9768-65dbc8a5e32a" providerId="ADAL" clId="{AD30B09A-C864-694F-BC61-B2C246602C6B}" dt="2021-06-18T05:52:35.165" v="1" actId="20577"/>
      <pc:docMkLst>
        <pc:docMk/>
      </pc:docMkLst>
      <pc:sldChg chg="modSp">
        <pc:chgData name="Artur Busch" userId="2b5023c2-ae62-4c28-9768-65dbc8a5e32a" providerId="ADAL" clId="{AD30B09A-C864-694F-BC61-B2C246602C6B}" dt="2021-06-18T05:52:35.165" v="1" actId="20577"/>
        <pc:sldMkLst>
          <pc:docMk/>
          <pc:sldMk cId="1977059924" sldId="256"/>
        </pc:sldMkLst>
        <pc:spChg chg="mod">
          <ac:chgData name="Artur Busch" userId="2b5023c2-ae62-4c28-9768-65dbc8a5e32a" providerId="ADAL" clId="{AD30B09A-C864-694F-BC61-B2C246602C6B}" dt="2021-06-18T05:52:35.165" v="1" actId="20577"/>
          <ac:spMkLst>
            <pc:docMk/>
            <pc:sldMk cId="1977059924" sldId="256"/>
            <ac:spMk id="6" creationId="{97788A69-0F32-4A70-A486-FA2226A71599}"/>
          </ac:spMkLst>
        </pc:spChg>
      </pc:sldChg>
    </pc:docChg>
  </pc:docChgLst>
  <pc:docChgLst>
    <pc:chgData name="Artur Busch" userId="2b5023c2-ae62-4c28-9768-65dbc8a5e32a" providerId="ADAL" clId="{77578644-12D3-42F3-A300-A3FEB097D1EF}"/>
    <pc:docChg chg="custSel modSld modMainMaster">
      <pc:chgData name="Artur Busch" userId="2b5023c2-ae62-4c28-9768-65dbc8a5e32a" providerId="ADAL" clId="{77578644-12D3-42F3-A300-A3FEB097D1EF}" dt="2021-06-18T08:01:08.587" v="552"/>
      <pc:docMkLst>
        <pc:docMk/>
      </pc:docMkLst>
      <pc:sldChg chg="addSp modSp mod">
        <pc:chgData name="Artur Busch" userId="2b5023c2-ae62-4c28-9768-65dbc8a5e32a" providerId="ADAL" clId="{77578644-12D3-42F3-A300-A3FEB097D1EF}" dt="2021-06-18T07:45:55.702" v="85" actId="1076"/>
        <pc:sldMkLst>
          <pc:docMk/>
          <pc:sldMk cId="1977059924" sldId="256"/>
        </pc:sldMkLst>
        <pc:spChg chg="mod">
          <ac:chgData name="Artur Busch" userId="2b5023c2-ae62-4c28-9768-65dbc8a5e32a" providerId="ADAL" clId="{77578644-12D3-42F3-A300-A3FEB097D1EF}" dt="2021-06-18T07:44:16.138" v="74" actId="14100"/>
          <ac:spMkLst>
            <pc:docMk/>
            <pc:sldMk cId="1977059924" sldId="256"/>
            <ac:spMk id="6" creationId="{97788A69-0F32-4A70-A486-FA2226A71599}"/>
          </ac:spMkLst>
        </pc:spChg>
        <pc:spChg chg="mod">
          <ac:chgData name="Artur Busch" userId="2b5023c2-ae62-4c28-9768-65dbc8a5e32a" providerId="ADAL" clId="{77578644-12D3-42F3-A300-A3FEB097D1EF}" dt="2021-06-18T07:44:38.571" v="82" actId="20577"/>
          <ac:spMkLst>
            <pc:docMk/>
            <pc:sldMk cId="1977059924" sldId="256"/>
            <ac:spMk id="9" creationId="{38A247C3-57E9-424E-9AC0-D4CB748BA62E}"/>
          </ac:spMkLst>
        </pc:spChg>
        <pc:picChg chg="add mod">
          <ac:chgData name="Artur Busch" userId="2b5023c2-ae62-4c28-9768-65dbc8a5e32a" providerId="ADAL" clId="{77578644-12D3-42F3-A300-A3FEB097D1EF}" dt="2021-06-18T07:45:55.702" v="85" actId="1076"/>
          <ac:picMkLst>
            <pc:docMk/>
            <pc:sldMk cId="1977059924" sldId="256"/>
            <ac:picMk id="3" creationId="{5E10D828-E212-453D-ACCF-F7149CA81461}"/>
          </ac:picMkLst>
        </pc:picChg>
      </pc:sldChg>
      <pc:sldChg chg="addSp delSp modSp mod">
        <pc:chgData name="Artur Busch" userId="2b5023c2-ae62-4c28-9768-65dbc8a5e32a" providerId="ADAL" clId="{77578644-12D3-42F3-A300-A3FEB097D1EF}" dt="2021-06-18T07:59:19.726" v="550" actId="14100"/>
        <pc:sldMkLst>
          <pc:docMk/>
          <pc:sldMk cId="1585588328" sldId="268"/>
        </pc:sldMkLst>
        <pc:spChg chg="mod">
          <ac:chgData name="Artur Busch" userId="2b5023c2-ae62-4c28-9768-65dbc8a5e32a" providerId="ADAL" clId="{77578644-12D3-42F3-A300-A3FEB097D1EF}" dt="2021-06-18T07:58:34.719" v="542" actId="1035"/>
          <ac:spMkLst>
            <pc:docMk/>
            <pc:sldMk cId="1585588328" sldId="268"/>
            <ac:spMk id="3" creationId="{631B686D-8A66-4654-A44D-5534907B4438}"/>
          </ac:spMkLst>
        </pc:spChg>
        <pc:spChg chg="mod">
          <ac:chgData name="Artur Busch" userId="2b5023c2-ae62-4c28-9768-65dbc8a5e32a" providerId="ADAL" clId="{77578644-12D3-42F3-A300-A3FEB097D1EF}" dt="2021-06-18T07:58:12.219" v="527" actId="20577"/>
          <ac:spMkLst>
            <pc:docMk/>
            <pc:sldMk cId="1585588328" sldId="268"/>
            <ac:spMk id="7" creationId="{40C5D93A-6B08-4477-AE11-0F5B13EDD765}"/>
          </ac:spMkLst>
        </pc:spChg>
        <pc:spChg chg="mod">
          <ac:chgData name="Artur Busch" userId="2b5023c2-ae62-4c28-9768-65dbc8a5e32a" providerId="ADAL" clId="{77578644-12D3-42F3-A300-A3FEB097D1EF}" dt="2021-06-18T07:58:34.719" v="542" actId="1035"/>
          <ac:spMkLst>
            <pc:docMk/>
            <pc:sldMk cId="1585588328" sldId="268"/>
            <ac:spMk id="9" creationId="{BD22BEC9-62D3-4DCA-B83B-609C62EB5702}"/>
          </ac:spMkLst>
        </pc:spChg>
        <pc:spChg chg="mod">
          <ac:chgData name="Artur Busch" userId="2b5023c2-ae62-4c28-9768-65dbc8a5e32a" providerId="ADAL" clId="{77578644-12D3-42F3-A300-A3FEB097D1EF}" dt="2021-06-18T07:58:34.719" v="542" actId="1035"/>
          <ac:spMkLst>
            <pc:docMk/>
            <pc:sldMk cId="1585588328" sldId="268"/>
            <ac:spMk id="10" creationId="{10AD69C7-A6E1-4305-A23B-19D03A059591}"/>
          </ac:spMkLst>
        </pc:spChg>
        <pc:spChg chg="mod">
          <ac:chgData name="Artur Busch" userId="2b5023c2-ae62-4c28-9768-65dbc8a5e32a" providerId="ADAL" clId="{77578644-12D3-42F3-A300-A3FEB097D1EF}" dt="2021-06-18T07:58:34.719" v="542" actId="1035"/>
          <ac:spMkLst>
            <pc:docMk/>
            <pc:sldMk cId="1585588328" sldId="268"/>
            <ac:spMk id="12" creationId="{32075DE2-2F16-4DB4-8C37-A3B80F776C68}"/>
          </ac:spMkLst>
        </pc:spChg>
        <pc:spChg chg="del">
          <ac:chgData name="Artur Busch" userId="2b5023c2-ae62-4c28-9768-65dbc8a5e32a" providerId="ADAL" clId="{77578644-12D3-42F3-A300-A3FEB097D1EF}" dt="2021-06-18T07:56:16.219" v="398" actId="478"/>
          <ac:spMkLst>
            <pc:docMk/>
            <pc:sldMk cId="1585588328" sldId="268"/>
            <ac:spMk id="13" creationId="{3379DBD5-7DA3-4910-BFA1-6E3B3FCAB9DE}"/>
          </ac:spMkLst>
        </pc:spChg>
        <pc:spChg chg="mod">
          <ac:chgData name="Artur Busch" userId="2b5023c2-ae62-4c28-9768-65dbc8a5e32a" providerId="ADAL" clId="{77578644-12D3-42F3-A300-A3FEB097D1EF}" dt="2021-06-18T07:58:34.719" v="542" actId="1035"/>
          <ac:spMkLst>
            <pc:docMk/>
            <pc:sldMk cId="1585588328" sldId="268"/>
            <ac:spMk id="14" creationId="{334CDDD9-EEA8-4E7B-B8A1-8F0CCEAF6004}"/>
          </ac:spMkLst>
        </pc:spChg>
        <pc:spChg chg="del">
          <ac:chgData name="Artur Busch" userId="2b5023c2-ae62-4c28-9768-65dbc8a5e32a" providerId="ADAL" clId="{77578644-12D3-42F3-A300-A3FEB097D1EF}" dt="2021-06-18T07:56:53.316" v="406" actId="478"/>
          <ac:spMkLst>
            <pc:docMk/>
            <pc:sldMk cId="1585588328" sldId="268"/>
            <ac:spMk id="15" creationId="{7BAFC8FB-4A06-4AF7-87B3-649CD6353DEE}"/>
          </ac:spMkLst>
        </pc:spChg>
        <pc:spChg chg="add mod">
          <ac:chgData name="Artur Busch" userId="2b5023c2-ae62-4c28-9768-65dbc8a5e32a" providerId="ADAL" clId="{77578644-12D3-42F3-A300-A3FEB097D1EF}" dt="2021-06-18T07:58:34.719" v="542" actId="1035"/>
          <ac:spMkLst>
            <pc:docMk/>
            <pc:sldMk cId="1585588328" sldId="268"/>
            <ac:spMk id="21" creationId="{A8E24E96-3665-40B6-A22A-EA4B3B312035}"/>
          </ac:spMkLst>
        </pc:spChg>
        <pc:spChg chg="add mod">
          <ac:chgData name="Artur Busch" userId="2b5023c2-ae62-4c28-9768-65dbc8a5e32a" providerId="ADAL" clId="{77578644-12D3-42F3-A300-A3FEB097D1EF}" dt="2021-06-18T07:58:34.719" v="542" actId="1035"/>
          <ac:spMkLst>
            <pc:docMk/>
            <pc:sldMk cId="1585588328" sldId="268"/>
            <ac:spMk id="30" creationId="{F81A889E-DC65-45F8-9851-815474B7F5A8}"/>
          </ac:spMkLst>
        </pc:spChg>
        <pc:spChg chg="add mod">
          <ac:chgData name="Artur Busch" userId="2b5023c2-ae62-4c28-9768-65dbc8a5e32a" providerId="ADAL" clId="{77578644-12D3-42F3-A300-A3FEB097D1EF}" dt="2021-06-18T07:58:39.750" v="543" actId="1076"/>
          <ac:spMkLst>
            <pc:docMk/>
            <pc:sldMk cId="1585588328" sldId="268"/>
            <ac:spMk id="33" creationId="{AE7DCC91-2C07-46D1-8947-CAF5CAE41EE9}"/>
          </ac:spMkLst>
        </pc:spChg>
        <pc:spChg chg="add mod">
          <ac:chgData name="Artur Busch" userId="2b5023c2-ae62-4c28-9768-65dbc8a5e32a" providerId="ADAL" clId="{77578644-12D3-42F3-A300-A3FEB097D1EF}" dt="2021-06-18T07:58:34.719" v="542" actId="1035"/>
          <ac:spMkLst>
            <pc:docMk/>
            <pc:sldMk cId="1585588328" sldId="268"/>
            <ac:spMk id="34" creationId="{CA16EECD-E338-495E-BAE5-A3B8E6077013}"/>
          </ac:spMkLst>
        </pc:spChg>
        <pc:graphicFrameChg chg="mod modGraphic">
          <ac:chgData name="Artur Busch" userId="2b5023c2-ae62-4c28-9768-65dbc8a5e32a" providerId="ADAL" clId="{77578644-12D3-42F3-A300-A3FEB097D1EF}" dt="2021-06-18T07:58:20.077" v="528" actId="14100"/>
          <ac:graphicFrameMkLst>
            <pc:docMk/>
            <pc:sldMk cId="1585588328" sldId="268"/>
            <ac:graphicFrameMk id="5" creationId="{FA6BDD96-8543-4EE3-AEBC-F2221FCAB1FA}"/>
          </ac:graphicFrameMkLst>
        </pc:graphicFrameChg>
        <pc:cxnChg chg="mod">
          <ac:chgData name="Artur Busch" userId="2b5023c2-ae62-4c28-9768-65dbc8a5e32a" providerId="ADAL" clId="{77578644-12D3-42F3-A300-A3FEB097D1EF}" dt="2021-06-18T07:58:43.685" v="544" actId="1076"/>
          <ac:cxnSpMkLst>
            <pc:docMk/>
            <pc:sldMk cId="1585588328" sldId="268"/>
            <ac:cxnSpMk id="17" creationId="{CD9027C0-BCC1-424C-814A-2FA39962656C}"/>
          </ac:cxnSpMkLst>
        </pc:cxnChg>
        <pc:cxnChg chg="mod">
          <ac:chgData name="Artur Busch" userId="2b5023c2-ae62-4c28-9768-65dbc8a5e32a" providerId="ADAL" clId="{77578644-12D3-42F3-A300-A3FEB097D1EF}" dt="2021-06-18T07:58:55.717" v="546" actId="14100"/>
          <ac:cxnSpMkLst>
            <pc:docMk/>
            <pc:sldMk cId="1585588328" sldId="268"/>
            <ac:cxnSpMk id="18" creationId="{5FFC016A-E720-4296-B6EC-E28EA976471F}"/>
          </ac:cxnSpMkLst>
        </pc:cxnChg>
        <pc:cxnChg chg="mod">
          <ac:chgData name="Artur Busch" userId="2b5023c2-ae62-4c28-9768-65dbc8a5e32a" providerId="ADAL" clId="{77578644-12D3-42F3-A300-A3FEB097D1EF}" dt="2021-06-18T07:59:19.726" v="550" actId="14100"/>
          <ac:cxnSpMkLst>
            <pc:docMk/>
            <pc:sldMk cId="1585588328" sldId="268"/>
            <ac:cxnSpMk id="22" creationId="{95985942-63FB-432E-AB60-2BBD0F7DCA85}"/>
          </ac:cxnSpMkLst>
        </pc:cxnChg>
        <pc:cxnChg chg="add del mod">
          <ac:chgData name="Artur Busch" userId="2b5023c2-ae62-4c28-9768-65dbc8a5e32a" providerId="ADAL" clId="{77578644-12D3-42F3-A300-A3FEB097D1EF}" dt="2021-06-18T07:54:58.329" v="347" actId="478"/>
          <ac:cxnSpMkLst>
            <pc:docMk/>
            <pc:sldMk cId="1585588328" sldId="268"/>
            <ac:cxnSpMk id="23" creationId="{92047B21-94B4-4BD4-A783-D81E08F632E3}"/>
          </ac:cxnSpMkLst>
        </pc:cxnChg>
        <pc:cxnChg chg="mod">
          <ac:chgData name="Artur Busch" userId="2b5023c2-ae62-4c28-9768-65dbc8a5e32a" providerId="ADAL" clId="{77578644-12D3-42F3-A300-A3FEB097D1EF}" dt="2021-06-18T07:58:34.719" v="542" actId="1035"/>
          <ac:cxnSpMkLst>
            <pc:docMk/>
            <pc:sldMk cId="1585588328" sldId="268"/>
            <ac:cxnSpMk id="25" creationId="{B6A6C009-60F3-48CD-AB6A-F73682CD22F4}"/>
          </ac:cxnSpMkLst>
        </pc:cxnChg>
        <pc:cxnChg chg="add mod">
          <ac:chgData name="Artur Busch" userId="2b5023c2-ae62-4c28-9768-65dbc8a5e32a" providerId="ADAL" clId="{77578644-12D3-42F3-A300-A3FEB097D1EF}" dt="2021-06-18T07:58:34.719" v="542" actId="1035"/>
          <ac:cxnSpMkLst>
            <pc:docMk/>
            <pc:sldMk cId="1585588328" sldId="268"/>
            <ac:cxnSpMk id="26" creationId="{BB1640F4-AB41-4F1B-83FF-5D4A4190FC7B}"/>
          </ac:cxnSpMkLst>
        </pc:cxnChg>
        <pc:cxnChg chg="add mod">
          <ac:chgData name="Artur Busch" userId="2b5023c2-ae62-4c28-9768-65dbc8a5e32a" providerId="ADAL" clId="{77578644-12D3-42F3-A300-A3FEB097D1EF}" dt="2021-06-18T07:58:34.719" v="542" actId="1035"/>
          <ac:cxnSpMkLst>
            <pc:docMk/>
            <pc:sldMk cId="1585588328" sldId="268"/>
            <ac:cxnSpMk id="27" creationId="{1CE525E3-98D1-4032-B1BD-54694DDCD306}"/>
          </ac:cxnSpMkLst>
        </pc:cxnChg>
        <pc:cxnChg chg="del mod">
          <ac:chgData name="Artur Busch" userId="2b5023c2-ae62-4c28-9768-65dbc8a5e32a" providerId="ADAL" clId="{77578644-12D3-42F3-A300-A3FEB097D1EF}" dt="2021-06-18T07:55:01.357" v="348" actId="478"/>
          <ac:cxnSpMkLst>
            <pc:docMk/>
            <pc:sldMk cId="1585588328" sldId="268"/>
            <ac:cxnSpMk id="28" creationId="{63081E30-ED5A-4C5B-B308-BA9BAB9B75CA}"/>
          </ac:cxnSpMkLst>
        </pc:cxnChg>
        <pc:cxnChg chg="add mod">
          <ac:chgData name="Artur Busch" userId="2b5023c2-ae62-4c28-9768-65dbc8a5e32a" providerId="ADAL" clId="{77578644-12D3-42F3-A300-A3FEB097D1EF}" dt="2021-06-18T07:58:34.719" v="542" actId="1035"/>
          <ac:cxnSpMkLst>
            <pc:docMk/>
            <pc:sldMk cId="1585588328" sldId="268"/>
            <ac:cxnSpMk id="29" creationId="{6327BFC9-1485-45DD-854B-89DB33C78045}"/>
          </ac:cxnSpMkLst>
        </pc:cxnChg>
        <pc:cxnChg chg="add mod">
          <ac:chgData name="Artur Busch" userId="2b5023c2-ae62-4c28-9768-65dbc8a5e32a" providerId="ADAL" clId="{77578644-12D3-42F3-A300-A3FEB097D1EF}" dt="2021-06-18T07:58:34.719" v="542" actId="1035"/>
          <ac:cxnSpMkLst>
            <pc:docMk/>
            <pc:sldMk cId="1585588328" sldId="268"/>
            <ac:cxnSpMk id="31" creationId="{BC48713C-5249-4DEA-B02A-20E0739AA173}"/>
          </ac:cxnSpMkLst>
        </pc:cxnChg>
        <pc:cxnChg chg="add del mod">
          <ac:chgData name="Artur Busch" userId="2b5023c2-ae62-4c28-9768-65dbc8a5e32a" providerId="ADAL" clId="{77578644-12D3-42F3-A300-A3FEB097D1EF}" dt="2021-06-18T07:57:35.317" v="439" actId="478"/>
          <ac:cxnSpMkLst>
            <pc:docMk/>
            <pc:sldMk cId="1585588328" sldId="268"/>
            <ac:cxnSpMk id="32" creationId="{E14583E5-1897-437C-B55B-54E94EEFD3FA}"/>
          </ac:cxnSpMkLst>
        </pc:cxnChg>
        <pc:cxnChg chg="add mod">
          <ac:chgData name="Artur Busch" userId="2b5023c2-ae62-4c28-9768-65dbc8a5e32a" providerId="ADAL" clId="{77578644-12D3-42F3-A300-A3FEB097D1EF}" dt="2021-06-18T07:58:34.719" v="542" actId="1035"/>
          <ac:cxnSpMkLst>
            <pc:docMk/>
            <pc:sldMk cId="1585588328" sldId="268"/>
            <ac:cxnSpMk id="35" creationId="{8BDE8E60-042F-4F7D-B34E-23C5220F5745}"/>
          </ac:cxnSpMkLst>
        </pc:cxnChg>
        <pc:cxnChg chg="add mod">
          <ac:chgData name="Artur Busch" userId="2b5023c2-ae62-4c28-9768-65dbc8a5e32a" providerId="ADAL" clId="{77578644-12D3-42F3-A300-A3FEB097D1EF}" dt="2021-06-18T07:58:34.719" v="542" actId="1035"/>
          <ac:cxnSpMkLst>
            <pc:docMk/>
            <pc:sldMk cId="1585588328" sldId="268"/>
            <ac:cxnSpMk id="36" creationId="{79CA4A1D-DBFD-46A1-8B35-283A54641C53}"/>
          </ac:cxnSpMkLst>
        </pc:cxnChg>
      </pc:sldChg>
      <pc:sldMasterChg chg="modSldLayout">
        <pc:chgData name="Artur Busch" userId="2b5023c2-ae62-4c28-9768-65dbc8a5e32a" providerId="ADAL" clId="{77578644-12D3-42F3-A300-A3FEB097D1EF}" dt="2021-06-18T08:01:08.587" v="552"/>
        <pc:sldMasterMkLst>
          <pc:docMk/>
          <pc:sldMasterMk cId="1763531659" sldId="2147483648"/>
        </pc:sldMasterMkLst>
        <pc:sldLayoutChg chg="modSp mod">
          <pc:chgData name="Artur Busch" userId="2b5023c2-ae62-4c28-9768-65dbc8a5e32a" providerId="ADAL" clId="{77578644-12D3-42F3-A300-A3FEB097D1EF}" dt="2021-06-18T08:01:08.587" v="552"/>
          <pc:sldLayoutMkLst>
            <pc:docMk/>
            <pc:sldMasterMk cId="1763531659" sldId="2147483648"/>
            <pc:sldLayoutMk cId="821613691" sldId="2147483649"/>
          </pc:sldLayoutMkLst>
          <pc:spChg chg="mod">
            <ac:chgData name="Artur Busch" userId="2b5023c2-ae62-4c28-9768-65dbc8a5e32a" providerId="ADAL" clId="{77578644-12D3-42F3-A300-A3FEB097D1EF}" dt="2021-06-18T08:01:08.587" v="552"/>
            <ac:spMkLst>
              <pc:docMk/>
              <pc:sldMasterMk cId="1763531659" sldId="2147483648"/>
              <pc:sldLayoutMk cId="821613691" sldId="2147483649"/>
              <ac:spMk id="8" creationId="{BBBD34D7-E7C8-41D6-A840-5A2624498922}"/>
            </ac:spMkLst>
          </pc:spChg>
        </pc:sldLayoutChg>
      </pc:sldMaster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28T10:20:18.384"/>
    </inkml:context>
    <inkml:brush xml:id="br0">
      <inkml:brushProperty name="width" value="0.05" units="cm"/>
      <inkml:brushProperty name="height" value="0.05" units="cm"/>
      <inkml:brushProperty name="color" value="#008C3A"/>
    </inkml:brush>
  </inkml:definitions>
  <inkml:trace contextRef="#ctx0" brushRef="#br0">0 1 3617,'3'36'1184,"-4"-36"-1408,1 1-344,1-4-144,-1 2-200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28T10:20:50.335"/>
    </inkml:context>
    <inkml:brush xml:id="br0">
      <inkml:brushProperty name="width" value="0.1" units="cm"/>
      <inkml:brushProperty name="height" value="0.1" units="cm"/>
      <inkml:brushProperty name="color" value="#FFC114"/>
    </inkml:brush>
  </inkml:definitions>
  <inkml:trace contextRef="#ctx0" brushRef="#br0">1 204 3417,'50'22'1009,"-50"-22"-973,1 0 0,0 0 0,-1 0 0,1 0 0,0 0 0,-1-1 0,1 1 0,-1 0 0,1 0 0,0-1 0,-1 1 0,1 0-1,-1-1 1,1 1 0,-1-1 0,1 1 0,-1-1 0,1 1 0,-1-1 0,1 1 0,-1-1 0,1 1 0,-1-1 0,0 1 0,0-1 0,1 0 0,-1 1-1,0-1 1,0 0 0,1 1 0,-1-1 0,0 0 0,0 1 0,0-2 0,-2-3 1431,-6 21-1030,3 0-269,0 1-1,2-1 1,-1 1 0,2 0-1,-1 20 1,2 6 6,2 0-1,1 0 1,3 0 0,1-1 0,17 59 0,-9-49 60,-3 0 1,8 79 0,-8-44-158,-10-70-58,-1 0 0,0 0 0,-1-1 0,-1 1 0,-1 0-1,0-1 1,-6 20 0,-3 13 6,11-43-25,1 0 1,-1 1-1,2-1 0,-1 1 0,1-1 0,-1 0 0,3 8 0,-1-6 1,-1-1-1,0 1 0,0-1 0,-1 1 1,0 7-1,-12 40 93,9-46-89,0-1 1,1 1 0,1-1 0,-1 1 0,1 0 0,1-1 0,0 18 0,0-25-4,0 0 1,0 0 0,0 1-1,0-1 1,0 0-1,0 0 1,0 0-1,-1 1 1,1-1-1,0 0 1,-1 0-1,1 0 1,-1 0-1,0 0 1,1 0-1,-1 0 1,0 0-1,0 1 1,-5 10 34,8-12 0,-1 1 0,1 0-1,-1 0 1,1 0-1,-1-1 1,1 1 0,0-1-1,0 1 1,-1-1 0,1 0-1,0 0 1,0 0-1,2 0 1,9 2-13,-2 0-12,1-1 1,-1 0 0,0-1 0,17-1-1,19 1-29,-39 1 14,0 0-1,0-1 1,0 0-1,0-1 1,14-2-1,-6 0-4,-1 1 1,0 1-1,1 0 0,-1 2 0,1-1 1,-1 2-1,23 4 0,-24-3-6,-1-1 0,1 0 0,0-1 0,0 0 0,0-1 0,0-1 0,0 0 0,23-6 0,-28 5 12,1 0 0,-1 1 0,1 0 1,0 0-1,-1 1 0,1 1 0,0-1 1,-1 2-1,18 3 0,1 0-3,27 5 13,-31-5-5,0 0 0,0-2 0,30 1 0,20 2-10,-38-3 9,2-2 0,41-3 1,-72 2 2,53-2-6,42-3 5,-86 5-1,1-1-1,-1 2 0,1 0 0,18 5 0,30 1-7,8-13 29,-63 7-31,-10 0 10,0-1 0,1 0 0,-1 0 0,0 0 0,0 0 0,0 0 0,1 0 0,-1 0 0,0 0-1,0 0 1,0 0 0,1 0 0,-1 0 0,0 1 0,0-1 0,0 0 0,1-1 0,-1 1 0,0 0 0,0 0 0,1 0 0,-1 0 0,0 0 0,0 0 0,0 0 0,1 0-1,-1 0 1,0 0 0,0 0 0,0-1 0,0 1 0,1 0 0,-1 0 0,0 0 0,0 0 0,0 0 0,0-1 0,0 1 0,1 0 0,-1 0 0,0 0 0,0-1 0,0 1 0,0 0-1,0 0 1,0 0 0,0-1 0,0 1 0,0 0 0,0 0 0,0-1 0,0 1 0,0 0 0,0 0 0,0 0 0,0-1 0,25-4 79,-15 5-82,-4 0-2,0 0-1,0-1 0,0 0 1,-1 0-1,1 0 1,0-1-1,7-3 1,-9-7 278,10-14-433,-7 19 148,16-27-131,-21 31 136,-1 1 1,0 0 0,0-1-1,0 1 1,-1-1 0,1 1 0,0-1-1,-1 0 1,0 1 0,1-1-1,-1 0 1,0 1 0,-1-1 0,1 0-1,-1-2 1,-3-11 29,2 12-26,1 0 0,-1 0 0,1 0 0,0 0 0,1-1-1,-1 1 1,1 0 0,-1-1 0,2 1 0,-1 0 0,0-1 0,1 1-1,0 0 1,2-8 0,8-18-27,-6 19 13,-1-1 0,0 0 0,2-14 1,-5 20 24,-1 1 0,1 0 0,-1 0-1,-1-1 1,1 1 0,-1 0 0,0 0 0,0 0 0,0-1 0,-1 1 0,-2-4 0,-3-11-9,1 1 0,0-1 0,2 1 0,0-1 0,1-1 0,1 1 1,1 0-1,1-1 0,4-39 0,-2 9 28,-8-88 0,5 129-30,0 3 9,-1-1-1,0 1 1,0 0 0,-1-1-1,0 1 1,0 1 0,-1-1-1,0 0 1,0 1 0,-6-7-1,6 9 1,0-1-1,1 0 1,-1-1-1,1 1 1,0-1-1,0 1 1,1-1-1,0 0 0,0 0 1,0 0-1,1 0 1,0 0-1,0-1 1,0-8-1,5-12-51,-3 22 39,0-1-1,0 1 1,0 0-1,-1 0 0,0-1 1,0 1-1,0 0 1,-1-1-1,0 1 0,-1-6 1,-1-1 13,1 0 0,1 0 0,0 0 0,0 0 0,1 0 0,0 0 0,1 0 0,5-19 0,0-39 4,-5 53-17,1 0-1,0 0 1,7-21 0,-2 5-2,-6-4 2,-1 32 3,0 1-1,0-1 1,0 1 0,0-1-1,1 1 1,-1-1-1,4-7 1,-4 11 7,5-15-10,-4 16 11,-1 0 0,0 0 0,0 0 0,0 0 0,0 0 0,0-1 0,0 1 0,0 0 0,0 0 0,0 0 0,1 0 0,-1 0 0,0 0 0,0-1 0,0 1 0,0 0 0,0 0 0,0 0 0,0 0 0,0 0 0,0 0 0,0-1 0,0 1 0,0 0 1,0 0-1,0 0 0,0 0 0,0 0 0,0-1 0,0 1 0,0 0 0,0 0 0,-1 0 0,1 0 0,0 0 0,0 0 0,0-1 0,0 1 0,0 0 0,0 0 0,0 0 0,0 0 0,-1 0 0,1 0 0,0 0 0,0 0 0,0 0 0,0-1 0,0 1 0,0 0 0,-1 0 0,1 0 0,0 0 0,0 0 0,0 0 0,0 0 1,0 0-1,-1 0 0,1 0 0,0 0 0,0 0 0,0 0 0,0 0 0,0 0 0,0 0 0,-1 0 0,1 1 0,0-1 0,-21 34 118,16-29-125,0 0 1,-1-1-1,1 1 1,-1-1-1,-1-1 1,1 1-1,0-1 1,-1 0-1,1 0 1,-13 3-1,13-4 11,2-1-1,-1 0 1,1-1-1,-1 1 1,0-1-1,1 0 0,-1 0 1,0 0-1,0 0 1,1-1-1,-1 0 1,1 0-1,-1 0 0,1-1 1,-5-2-1,-15-2 22,3 4-39,1 1 0,-1 1 0,0 0 0,0 2 0,0 1 0,1 0 0,-28 9 0,-57 8-21,104-20 29,-190 13-246,105-10 165,51-1 22,0-1 1,0-2 0,-37-5-1,-55-4 13,116 9 43,0 0 0,0 1 0,0 0 0,-22 4 0,-3 0-97,6-8-9,27 2 105,-1 1 0,1 1 0,-1-1 0,1 1 0,-1-1 0,1 1 0,-1 0 0,0 0 0,-6 1 0,-50 22 20,20-6 32,-4-5 25,34-11-32,1 2 1,-1-1 0,1 1-1,0 1 1,-14 7-1,19-10-31,0 0-1,0 0 1,0 0-1,1 0 1,-1-1-1,0 0 1,0 0-1,0 0 0,0 0 1,0-1-1,0 1 1,1-1-1,-1 0 1,-7-3-1,-26-2 60,34 6-115,2 0 15,0 0 0,-1 0 1,1 1-1,0-1 0,0 0 0,0-1 0,-1 1 0,1 0 0,0 0 1,0 0-1,0-1 0,-1 1 0,1 0 0,0-1 0,0 1 0,0-1 1,-1 0-1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28T10:20:59.499"/>
    </inkml:context>
    <inkml:brush xml:id="br0">
      <inkml:brushProperty name="width" value="0.1" units="cm"/>
      <inkml:brushProperty name="height" value="0.1" units="cm"/>
      <inkml:brushProperty name="color" value="#FFC114"/>
    </inkml:brush>
  </inkml:definitions>
  <inkml:trace contextRef="#ctx0" brushRef="#br0">2586 101 392,'70'7'163,"-69"-6"-191,0-1 0,0 0 0,1 0 1,-1 0-1,0 0 0,0-1 0,0 1 1,0 0-1,0 0 0,1-1 0,-1 1 0,0-1 1,0 1-1,0-1 0,0 1 0,0-1 0,0 1 1,1-2-1,-2 1 109,0 1-1,1-1 1,-1 0-1,0 1 1,0-1 0,0 1-1,0-1 1,0 0 0,0 1-1,0-1 1,0 1-1,0-1 1,0 0 0,0 1-1,0-1 1,0 1 0,0-1-1,0 0 1,-1 1-1,1-1 1,0 1 0,0-1-1,-1 0 1,-1-2 259,0 0 0,0 1 1,0-1-1,-1 1 0,1 0 0,-1-1 0,1 1 0,-1 0 1,-4-2-1,2 1-235,0 1 0,-1 0-1,1 1 1,0-1 0,-1 1 0,-7-1 0,8 1-30,-19 3 473,24-2-536,-1 0 0,0 0 0,1 1 0,-1-1 0,1 0 0,-1 0 0,1 1 0,-1-1 0,1 1 0,-1-1 0,1 0 0,0 1 0,-1-1 0,1 1 0,-1-1 0,1 1 0,0 0 0,0-1 0,-1 1 0,1-1 0,0 1 0,0 2-5,0 0 1,0 1-1,0-1 1,0 0 0,1 0-1,-1 0 1,1 0-1,0 0 1,2 4 0,3 22 60,-6-29-52,0 1-1,0 0 1,0 0 0,0-1 0,0 1 0,0 0 0,0-1 0,-1 1 0,1 0-1,0-1 1,0 1 0,-1 0 0,1-1 0,0 1 0,-1-1 0,1 1-1,-1 0 1,1-1 0,-1 1 0,1-1 0,-1 1 0,1-1 0,-1 0 0,1 1-1,-1-1 1,1 1 0,-1-1 0,0 0 0,1 0 0,-1 1 0,0-1-1,0 0 1,-5 1 186,-3 2 239,9-3-433,0 0 0,0 0 0,0 0 0,0 1 0,-1-1 0,1 0 1,0 0-1,0 1 0,0-1 0,0 0 0,0 0 0,0 0 0,0 1 0,0-1 0,0 0 1,0 0-1,0 1 0,0-1 0,0 0 0,0 0 0,1 0 0,-1 1 0,0-1 0,0 0 1,0 0-1,0 0 0,0 1 0,0-1 0,0 0 0,1 0 0,-1 0 0,0 0 0,0 1 1,0-1-1,0 0 0,1 0 0,-1 0 0,0 0 0,1 0 0,-2 0-10,1 0 1,0 0-1,0 0 0,0 0 0,0 0 1,-1 0-1,1 0 0,0 0 0,0 0 1,0 0-1,-1 0 0,1 0 0,0 0 1,0 0-1,0 0 0,-1 0 0,1 0 1,0 0-1,0 0 0,0 0 0,-1 0 1,1 0-1,0 0 0,0 0 0,0 0 1,0 0-1,-1 0 0,1 1 0,0-1 1,0 0-1,0 0 0,0 0 0,-1 0 1,1 0-1,0 1 0,0-1 0,0 0 1,0 0-1,0 0 0,0 0 0,0 1 1,0-1-1,0 0 0,-1 0 0,1 1 1,-7 15 14,4-8-19,-1-1 6,-54 116 0,55-118-1,0 0 1,1 0-1,-1 1 0,1-1 1,0 1-1,0-1 1,1 1-1,0 0 0,0 0 1,0 0-1,0 7 1,2-8 1,-1-1 1,1 0 0,0 1 0,0-1 0,0 0 0,1 0 0,-1 0 0,1 0-1,0 0 1,0 0 0,0 0 0,1-1 0,0 1 0,-1-1 0,6 6-1,-5-6 7,0 1 0,0 0 0,0 0 0,-1 1-1,1-1 1,-1 0 0,0 1 0,0 0-1,-1-1 1,0 1 0,1 0 0,-2 0 0,1 0-1,0 0 1,-1 0 0,0-1 0,-1 7-1,0 4 4,-1 1 0,-1-1 0,0 0-1,-6 16 1,8-25 0,0 0 1,0-1-1,1 1 1,0 0-1,1 0 1,-1-1-1,1 1 1,0 0-1,0-1 1,1 1-1,0-1 1,0 1-1,0-1 1,0 0-1,1 0 1,5 7-1,-4-5 19,0 0-1,-1 1 1,0-1 0,0 1 0,0-1-1,-1 1 1,0 0 0,1 15 0,-4-1-24,0-19 28,0 0 1,1 0-1,-1 1 0,1-1 0,0 0 0,0 0 0,0 0 1,0 0-1,1 1 0,0-1 0,-1 0 0,1 0 0,0 0 0,0 0 1,1 0-1,-1 0 0,3 4 0,-2-4-29,-1 0 0,1 0 0,-1 0 0,0 0 0,0 0-1,0 0 1,0 0 0,-1 0 0,1 0 0,-1 0 0,0 1 0,0 4 0,1 7-1,6 23 1,-3-27-2,-2 1 1,0 0-1,0 0 0,-1 0 1,0 0-1,-1 0 1,-2 18-1,-9 59 189,11-87-189,0 1 0,0-1 1,0 1-1,0-1 0,0 1 0,1-1 0,-1 0 0,1 1 0,-1-1 0,1 1 1,0-1-1,1 3 0,5 20 12,-23 10 0,17-31-9,0 0-1,-1 0 1,1 0 0,-1 0-1,0 0 1,0-1 0,0 1 0,-2 7-1,0 13 149,-2-12-115,3-11-39,1-1 0,-1 1 0,1 0 0,0-1-1,-1 1 1,1-1 0,0 1 0,-1 0 0,1-1 0,0 1-1,0 0 1,0 0 0,0-1 0,0 1 0,0 0 0,0-1-1,0 1 1,0 0 0,0 0 0,0-1 0,0 1-1,0 0 1,0-1 0,1 1 0,-1 0 0,0-1 0,1 1-1,-1 0 1,0-1 0,1 1 0,-1-1 0,1 2 0,2 6 72,0 0 1,-1 1-1,-1-1 0,1 1 1,-1-1-1,-1 17 1,1-15-67,-1-3-3,0 1 0,0-1 1,-1 0-1,0 0 0,0 0 0,0 0 0,-5 10 0,5-13 3,-1 1-1,1 0 0,0 0 0,0-1 0,0 1 0,1 0 0,-1 0 0,1 0 0,2 10 0,-2-13 8,1-1-10,-1 1 0,0-1 1,1 0-1,-1 0 0,0 0 0,0 0 0,1 1 0,-1-1 1,0 0-1,0 0 0,0 0 0,-1 0 0,1 1 0,0-1 0,0 0 1,-1 0-1,1 0 0,0 0 0,-1 1 0,1-1 0,-1 0 1,0 0-1,1 0 0,-1 0 0,0 0 0,1-1 0,-1 1 1,0 0-1,0 0 0,0 0 0,0-1 0,-1 2 0,-2 0 62,3-2-40,1 0-1,-1 1 1,1-1-1,-1 0 1,0 1-1,1-1 1,-1 0-1,1 1 0,-1-1 1,1 1-1,0-1 1,-1 1-1,1-1 1,-1 1-1,1-1 1,0 1-1,0 0 1,-1-1-1,1 1 1,0 0-1,-1 0-12,-18-12 354,18 11-366,1 0 0,-1 1 1,0-1-1,1 1 0,-1-1 1,0 1-1,1-1 0,-1 1 0,1-1 1,-1 1-1,0 0 0,1-1 1,0 1-1,-1 0 0,1-1 1,-1 1-1,1 0 0,0 0 1,0-1-1,-1 1 0,1 0 1,0 0-1,0 0 0,0-1 1,0 2-1,-9 20 4,7-18-5,0 0 1,-1 0 0,0 0 0,1-1 0,-1 1 0,0-1 0,-1 0 0,1 1 0,-1-2 0,1 1 0,-1 0-1,0-1 1,-7 4 0,-25 11-11,26-12-4,-1 0-1,0-1 0,-17 5 1,9-3-33,-24 5-121,41-11 147,0 0 1,0 0 0,1 0-1,-1 0 1,0 0 0,0 0 0,1 0-1,-1-1 1,0 1 0,0-1-1,1 1 1,-1-1 0,0 0 0,1 1-1,-1-1 1,1 0 0,-1 0 0,1 0-1,0 0 1,-1 0 0,0-2-1,1 2 3,-4-5-46,0 0 1,0 0-1,0 1 1,-1 0-1,-9-8 1,12 12 62,1 0 0,0 0 0,-1 0 1,1 0-1,0 0 0,-1 1 0,1-1 1,-1 1-1,0-1 0,1 1 0,-1 0 1,1 0-1,-1 0 0,1 0 0,-1 1 1,1-1-1,-1 1 0,1-1 0,-1 1 1,1 0-1,-3 1 0,-29 14 39,-31 21 0,40-22-48,0-1-1,-53 21 1,62-31 15,-1 0 0,1-2-1,-1 0 1,0 0 0,1-2 0,-1 0 0,0-1-1,1-1 1,-29-6 0,-35-3-118,54 11 115,0 1 1,0 2-1,-45 9 0,65-10 3,-134 39 95,13-17-83,115-24-35,1 1 0,-1-2 0,1 1-1,-1-2 1,1 1 0,-1-2 0,1 1 0,-16-7 0,-29-6 62,15 7 87,6 0-155,1 2 0,-1 1 0,0 2 0,0 1 0,-37 3 0,40 1 45,0-2 1,-39-3-1,41 0-36,-54 5 79,63-1-53,0 0-1,0-2 1,-38-4-1,33 0-3,0 2-1,0 0 0,0 2 1,0 1-1,-29 3 0,-71-3 25,55-1 140,70 1-167,1 0-1,0 0 1,-1 0-1,1 0 1,0 0-1,0 0 0,-1 0 1,1 0-1,0 0 1,-1 0-1,1 0 1,0 0-1,0 0 1,-1-1-1,1 1 0,0 0 1,-1 0-1,1 0 1,0 0-1,0 0 1,-1-1-1,1 1 0,0 0 1,0 0-1,0 0 1,-1-1-1,1 1 1,0 0-1,0 0 0,0-1 1,0 1-1,-1 0 1,1 0-1,0-1 1,0 1-1,0 0 1,0 0-1,0-1 0,0 1 1,0 0-1,0-1 1,0 1-1,0 0 1,0-1-1,0 1 0,0 0 1,0 0-1,0-1 1,0 1-1,0 0 1,1-1-1,9-20-2,12-12-3,31-54-9,-47 77 11,-1-1 0,0 0 0,-1 0 0,0 0 0,-1 0-1,3-17 1,-5 17 3,0 1-1,0-1 0,-1 0 1,0 1-1,-1-1 0,0 1 1,-1-1-1,0 1 0,-1 0 1,0 0-1,-5-12 0,-2-6-1,-9-37 0,11 37-6,5 13 5,0 0 1,0-25-1,-5-26 1,5 54-3,1 1-1,1-1 0,0 0 0,1 1 1,0-1-1,1 0 0,2-12 0,22-80-58,-18 83 50,-1-1 1,-1 0 0,0 0 0,-2 0 0,0-39-1,-2 51 15,0-1-1,0 1 0,0-1 1,2 1-1,3-12 0,5-25 7,-6 19-13,-4 22 10,1 1 0,-1-1-1,0 1 1,0-1 0,-1 0 0,0 1 0,0-1 0,0 0 0,-1 0-1,0 1 1,0-1 0,-3-9 0,3 12-7,1 0 0,-1 0 0,1 0 0,0 0 0,0 1 0,0-1-1,0 0 1,0 0 0,0 0 0,1 0 0,0 1 0,1-5 0,1-15-6,3-69 221,-6 79-214,1-1 1,0 1-1,1 0 0,4-17 0,-4 20 3,1 0 0,-2-1 0,1 1 0,-1-1 0,-1 0 0,0 1 0,0-1 0,-3-17 0,-4-8 141,5 25-133,1-1 0,-2 1 0,1 0 0,-2 0-1,1 0 1,-1 0 0,-8-12 0,-5 14 41,15 8-44,1 0 1,0 0 0,0 0-1,0 0 1,0-1-1,0 1 1,-1 0-1,1-1 1,0 1-1,0-1 1,0 0-1,0 1 1,0-1 0,0 0-1,0 1 1,0-1-1,1 0 1,-1 0-1,-1-1 1,10 3 3,-2 2-13,1-1 0,-1-1 0,1 1 1,0-1-1,0 0 0,-1-1 0,1 0 0,0 0 0,0 0 1,0-1-1,0 0 0,-1 0 0,1-1 0,0 1 0,7-5 1,-3 3-7,1 0 1,0 1 0,-1 0 0,1 1 0,0 0 0,0 1 0,-1 0 0,1 1 0,0 0-1,18 5 1,-8-2-23,43 1-1,-33-8 22,0-1 1,40-10-1,-40 7 4,0 2-1,45-3 1,-51 5-28,0 0 0,-1-1-1,1-2 1,-1-1 0,28-11 0,31-8-26,-69 23 63,-1 2-1,0 0 0,1 0 1,-1 2-1,0-1 1,1 2-1,19 4 0,41 3-8,-28-10-3,-33 0 14,1 1-1,-1 0 0,1 1 0,0 0 0,27 8 0,-20-3-2,1 0-1,0-1 0,0-1 0,0-2 0,0 0 0,0-1 1,28-3-1,-39 1-3,1 1 1,-1 1-1,24 4 0,18 2-3,27-8 0,-52-1 1,0 2-1,0 1 0,0 2 0,50 9 0,-57-5-22,0-2-1,0-1 0,0 0 1,0-2-1,1 0 0,-1-2 1,1 0-1,27-5 0,-43 5 24,0-1-1,0 1 0,0 1 0,13 1 0,-15-1-5,0 0 0,0 0 0,0-1 0,0 1 1,0-1-1,0-1 0,0 1 0,0-1 0,8-2 0,-9 2-58,-1 1 0,0-1 0,0 1 0,0-1 0,0 1 1,0 0-1,1 0 0,-1 0 0,0 1 0,0-1 0,0 1 0,6 1 0,-5-1 71,0 0 1,0 0-1,0 0 1,0-1-1,0 1 1,0-1-1,0 0 0,0-1 1,8 0-1,-9 0 44,1-1 0,0 1-1,-1 1 1,1-1 0,0 1-1,0-1 1,-1 1 0,1 0-1,0 0 1,0 1 0,-1-1-1,1 1 1,0 0 0,-1 0-1,1 0 1,-1 0 0,6 3-1,8 1-28,-2-1-11,-15-4-2,0 0 1,0 0-1,1 0 1,-1 0 0,0 0-1,0 0 1,0 0-1,1 0 1,-1 0-1,0 0 1,0 0-1,0 1 1,0-1-1,1 0 1,-1 0-1,0 0 1,0 0-1,0 0 1,0 1-1,0-1 1,0 0-1,1 0 1,-1 0-1,0 1 1,0-1-1,0 0 1,0 0-1,0 0 1,0 1-1,0-1 1,0 0-1,0 0 1,0 0-1,0 1 1,0-1-1,0 0 1,0 0-1,0 0 1,0 1-1,0-1 1,0 0-1,-1 2-33,1-2 16,0 1 0,0-1 0,0 0 0,0 0 0,0 0 1,0 1-1,0-1 0,0 0 0,0 0 0,0 0 0,0 0 1,0 1-1,0-1 0,0 0 0,-1 0 0,1 0 0,0 0 1,0 1-1,0-1 0,0 0 0,0 0 0,0 0 0,-1 0 1,1 0-1,0 0 0,0 1 0,0-1 0,0 0 0,0 0 0,-1 0 1,1 0-1,0 0 0,0 0 0,0 0 0,-1 0 0,1 0 1,0 0-1,0 0 0,0 0 0,0 0 0,-1 0 0,1 0 1,0 0-1,0 0 0,0 0 0,-1 0 0,1 0 0,0 0 1,0 0-1,0 0 0,0 0 0,-1-1 0,1 1 0,0 0 1,0 0-1,0 0 0,0 0 0,0 0 0,-1 0 0,1-1 1,0 1-1,0 0 0,0 0 0,0 0 0,0-1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28T10:21:18.593"/>
    </inkml:context>
    <inkml:brush xml:id="br0">
      <inkml:brushProperty name="width" value="0.1" units="cm"/>
      <inkml:brushProperty name="height" value="0.1" units="cm"/>
      <inkml:brushProperty name="color" value="#008C3A"/>
    </inkml:brush>
  </inkml:definitions>
  <inkml:trace contextRef="#ctx0" brushRef="#br0">1204 25 3017,'0'-25'1650,"-11"42"-330,-5 17-976,-3 0 0,0-1 1,-2-1-1,-44 51 0,9-22 102,48-53-436,0 1 0,0 0 1,0 0-1,1 1 0,1 0 0,-1 0 1,2 0-1,-1 1 0,-4 15 0,-6 12-5,-34 61-1,-5 11 114,-31 81 317,42-98-38,4 1 0,-29 105 0,59-160-388,-14 51 82,-41 102 1,58-178-53,-1 0 0,-15 20 0,17-25-24,-1 0 1,1 0-1,1 0 1,0 1 0,0 0-1,1 0 1,-4 14-1,5-15-10,0 1 0,0-1-1,-1 0 1,-1 0-1,1 0 1,-11 13 0,-13 26 16,-75 131 57,63-114-24,-11 12-46,30-48-7,2 1 1,1 1 0,-23 54-1,22-5-730,18-78-10,-2-3-57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28T10:21:19.376"/>
    </inkml:context>
    <inkml:brush xml:id="br0">
      <inkml:brushProperty name="width" value="0.1" units="cm"/>
      <inkml:brushProperty name="height" value="0.1" units="cm"/>
      <inkml:brushProperty name="color" value="#008C3A"/>
    </inkml:brush>
  </inkml:definitions>
  <inkml:trace contextRef="#ctx0" brushRef="#br0">80 0 4721,'40'54'1151,"-39"-53"-1158,0 1-1,1-1 1,-1 0 0,1 0 0,-1 1-1,1-1 1,0 0 0,-1 0 0,1-1-1,0 1 1,0 0 0,0 0 0,0-1 0,-1 1-1,1-1 1,0 0 0,0 0 0,0 1-1,4-2 1,8 3 23,-13-1 41,0 0 0,0 0 0,-1 0 0,1 0 0,0 0 0,-1 0 0,1 0 0,-1 0 0,1 1 0,-1-1 0,1 0 0,-1 0 0,0 0 0,0 1 0,0-1 0,1 0 1,-1 1-1,0-1 0,0 0 0,-1 0 0,1 1 0,0-1 0,0 0 0,-1 0 0,1 0 0,-1 2 0,-11 38 94,11-37-45,-4 11 77,-2 0 1,0-1-1,0 0 0,-11 14 0,-15 32 351,8-4-249,-17 44-198,37-87-93,1 0-1,1 0 1,0 0-1,0 1 1,0 22-1,7 0-52,-4-34 52,1-1 1,-1 1-1,1 0 0,-1 0 0,1-1 0,0 1 0,0-1 0,0 1 0,0 0 1,0-1-1,0 0 0,0 1 0,0-1 0,1 0 0,-1 1 0,0-1 0,4 2 211,18-10-41,-19 5-160,1 1-1,-1-1 0,1 1-1,-1-1 1,1-1 0,-1 1 0,0-1 0,0 1-1,0-1 1,0 0 0,6-8 0,70-63-6,84-77 38,-125 118-31,20-14 5,-59 47-2,0 0-1,0 0 1,0 0-1,0 0 1,0 0-1,1-1 1,-1 1 0,0 0-1,0 0 1,0 0-1,0 0 1,0 0-1,0-1 1,0 1 0,0 0-1,0 0 1,0 0-1,0-1 1,0 1-1,0 0 1,0 0 0,1 0-1,-2 0 1,1-1-1,0 1 1,0 0-1,0 0 1,0 0 0,0-1-1,0 1 1,0 0-1,0 0 1,0 0-1,0 0 1,0-1 0,0 1-1,0 0 1,0 0-1,-1 0 1,1 0-1,0 0 1,0 0-1,0-1 1,0 1 0,0 0-1,-1 0 1,1 0-1,0 0 1,0 0-1,0 0 1,-1 0 0,0-3 227,9-1-124,6-1-172,1-1 0,-1-1 0,-1 0 0,1-1 0,-1 0 0,0-1 0,-1-1 0,0 0-1,18-19 1,-10 4-570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28T10:21:21.625"/>
    </inkml:context>
    <inkml:brush xml:id="br0">
      <inkml:brushProperty name="width" value="0.1" units="cm"/>
      <inkml:brushProperty name="height" value="0.1" units="cm"/>
      <inkml:brushProperty name="color" value="#008C3A"/>
    </inkml:brush>
  </inkml:definitions>
  <inkml:trace contextRef="#ctx0" brushRef="#br0">9 132 4689,'1'-1'38,"1"1"-1,-1-1 1,0 1 0,0-1-1,1 0 1,-1 1-1,0-1 1,0 0 0,0 0-1,0 0 1,0 0 0,0 0-1,0 0 1,0 0-1,-1 0 1,1-1 0,0 1-1,-1 0 1,1 0 0,-1-1-1,1 1 1,-1 0 0,1-1-1,-1 1 1,0 0-1,0-3 1,6-36 735,-6 37-818,0 1 71,0 0-1,0 1 0,0-1 1,0 0-1,0 0 0,-1 1 0,1-1 1,-1 0-1,1 1 0,-1-1 1,0 0-1,0 1 0,1-1 1,-1 1-1,0-1 0,0 1 0,0 0 1,-1-1-1,1 1 0,0 0 1,0 0-1,-1 0 0,1 0 0,-3-2 1,-11-12 688,15 15-697,0 0 0,0 0 0,0 0-1,0 0 1,0-1 0,0 1-1,0 0 1,0 0 0,0 0 0,0 0-1,0-1 1,0 1 0,0 0 0,0 0-1,0 0 1,0 0 0,0-1 0,0 1-1,0 0 1,0 0 0,0 0 0,0 0-1,1 0 1,-1-1 0,0 1-1,0 0 1,0 0 0,0 0 0,0 0-1,0 0 1,0 0 0,1 0 0,-1 0-1,0-1 1,0 1 0,0 0 0,0 0-1,1 0 1,-1 0 0,0 0 0,0 0-1,0 0 1,0 0 0,0 0-1,1 0 1,-1 0 0,0 0 0,0 0-1,0 0 1,0 0 0,1 0 0,-1 0-1,0 0 1,0 0 0,0 1 0,0-1-1,1 0 1,-1 0 0,0 0 0,0 0-1,0 0 1,0 0 0,0 0-1,18 7 32,34 22 105,-26-13-109,38 17 1,65 9-56,0-1 28,-114-32 64,0-1 0,0 2 0,-1 0 0,0 0-1,-1 1 1,0 1 0,-1 0 0,20 26 0,-10-13-18,27 24 0,-26-30-53,1-1 1,0-2-1,44 23 1,85 29-57,-149-66 44,6 3 8,1 0 0,-1 0 0,0 2 0,0-1 0,-1 1 0,0 0 0,0 1 0,-1 0 0,8 10 0,4 7 114,31 54-1,-10-13-67,-30-52-57,0 0 1,1 0-1,0-1 0,1-1 0,1 0 0,0-1 0,21 13 1,-32-19 82,0 0 0,0 0 0,0 1 1,-1-1-1,0 1 0,0-1 1,-1 1-1,2 12 0,-1-10-16,3 14-81,-3-15 54,0 1-1,0 0 0,0-1 0,6 12 0,-7-18-57,-1 0-1,1 1 0,0-1 1,0 0-1,0 0 1,0 0-1,0 0 0,0 0 1,0 0-1,0 0 0,0 0 1,0-1-1,0 1 0,1 0 1,-1-1-1,0 1 0,0-1 1,1 1-1,-1-1 0,0 0 1,1 1-1,-1-1 0,1 0 1,-1 0-1,0 0 1,1 0-1,-1 0 0,1 0 1,1-1-1,4-3-588,-3-7-187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28T10:21:22.491"/>
    </inkml:context>
    <inkml:brush xml:id="br0">
      <inkml:brushProperty name="width" value="0.1" units="cm"/>
      <inkml:brushProperty name="height" value="0.1" units="cm"/>
      <inkml:brushProperty name="color" value="#008C3A"/>
    </inkml:brush>
  </inkml:definitions>
  <inkml:trace contextRef="#ctx0" brushRef="#br0">535 127 4889,'-63'11'1051,"62"-11"-1060,1 0 1,0 1-1,0-1 1,-1 0-1,1 0 1,0 0-1,-1 0 1,1 0-1,0 0 1,-1 0-1,1 0 1,0-1-1,0 1 1,-1 0-1,1 0 1,0 0-1,-1 0 1,1 0-1,0 0 1,0 0-1,-1-1 1,1 1-1,0 0 1,0 0-1,0 0 1,-1-1-1,1 1 1,0 0-1,0 0 1,0-1-1,-1 1 1,1 0-1,0 0 1,0-1-1,0 1 1,0-1-1,2-12-186,12-9 54,8-3 132,-14 17 222,-1 0 1,1 0-1,-1-1 0,-1 0 0,0 0 0,6-12 0,-12 30-88,1 0-1,0 0 1,0 0 0,1 0-1,0 0 1,1 0-1,-1-1 1,2 1 0,-1-1-1,1 0 1,1 0-1,-1 0 1,1 0 0,1-1-1,-1 0 1,1 0 0,0 0-1,1-1 1,0 0-1,0 0 1,0-1 0,1 0-1,-1 0 1,12 5-1,-13-7-128,-1 0 0,1 1 0,-1 0 0,1 0 0,-1 0-1,0 1 1,-1-1 0,1 1 0,-1 0 0,0 1-1,0-1 1,3 8 0,1 3 104,-2 1 1,0 0-1,4 22 0,-8-32-60,3 7-4,0 0 1,1-1-1,0 1 0,9 13 0,12 24-41,-26-45 7,1 0-1,-1 0 0,0 0 0,-1 0 1,0 0-1,1 0 0,-2 0 0,1 0 1,-1 0-1,0 0 0,0 0 0,0-1 1,-3 7-1,-2 5 0,0-1 0,-1 0 1,-11 19-1,18-34-7,-1 1 1,1-1-1,-1 1 1,0-1-1,0 0 0,1 1 1,-1-1-1,0 0 0,0 0 1,0 0-1,0 0 1,0 0-1,-1 0 0,1 0 1,0 0-1,0 0 1,-1 0-1,1-1 0,0 1 1,-1-1-1,1 1 1,-1-1-1,1 1 0,0-1 1,-1 0-1,1 1 1,-1-1-1,1 0 0,-1 0 1,1 0-1,-1-1 1,1 1-1,-1 0 0,1 0 1,-1-1-1,1 1 1,-1-1-1,1 1 0,0-1 1,-1 0-1,1 1 1,0-1-1,-1 0 0,-1-2 1,-18-11 37,17 12-14,-1-1 0,1 0 1,0 0-1,0-1 0,0 0 1,-5-4-1,3 2-27,0 1-1,0 1 1,0-1 0,-1 1 0,0 0 0,0 0-1,0 1 1,0 0 0,-1 1 0,1-1 0,-1 1-1,-10-1 1,-34-13 42,29 6-23,0 1-1,-1 1 1,-1 1-1,1 1 1,-1 1-1,0 1 1,0 2 0,-1 0-1,1 1 1,0 2-1,-1 1 1,-48 9-1,16 7-49,-14 3-800,38-18 48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28T10:24:02.151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1069 204 3489,'0'0'1155,"-6"-32"2648,2 23-3801,-1 0 0,0 0 0,0 1 0,-1 0 0,0 0 0,0 1 0,-1-1 0,1 1 0,-2 1 0,1-1 0,-1 1 0,0 1 0,0-1 0,-10-3-1,-6-2-10,9 4 51,1 1 0,-1 0 0,0 1 1,-15-3-1,-6 2 7,-1 1 0,-56-1 1,76 7-13,0 0 1,0 1-1,0 1 1,1 0-1,-1 1 1,1 1-1,-30 13 1,-67 46 80,73-39-111,-45 20 0,80-43 19,1 1-1,-1 1 1,0-1 0,1 1 0,0-1-1,0 1 1,-4 6 0,-18 15 192,-78 52 111,94-70-319,1 1-1,0 0 0,1 0 0,0 1 0,0 0 0,1 0 0,0 1 0,1 0 0,-7 13 0,9-14 6,0 1 0,1-1 0,0 1 0,1-1 1,0 1-1,0 0 0,1-1 0,1 1 0,0 17 0,0-22-13,1 1-1,0 0 1,0 0-1,0 0 1,1-1 0,0 1-1,0 0 1,0-1 0,1 0-1,-1 0 1,1 1-1,1-1 1,-1-1 0,1 1-1,0-1 1,0 1 0,5 4-1,-3-4 2,0 1 0,0 0 0,-1 0 0,0 1 0,0 0 0,5 9 0,-7-10-5,0 0 0,1 0 1,0-1-1,0 0 0,0 0 0,1 0 1,-1 0-1,1 0 0,0-1 0,8 5 1,50 30 11,-38-22-15,36 17 0,-51-30 7,0 0 1,1-1 0,0-1-1,17 2 1,-16-2 3,-1 0-1,24 7 1,-10 1-16,0-2-1,0 0 1,1-2-1,0-1 1,39 3 0,-54-6 10,0 0 0,0 0 1,0 1-1,-1 0 1,13 6-1,-13-5 0,1 0-1,0 0 0,0-1 1,0-1-1,21 3 0,-22-6 3,0 1 0,-1-1 0,1-1 0,-1 0-1,1 0 1,-1-1 0,0 0 0,0-1 0,0 0 0,-1 0-1,1-1 1,-1 0 0,0 0 0,0-1 0,-1 0 0,1 0 0,-1-1-1,-1 0 1,1 0 0,5-10 0,14-14-7,1 2 0,42-38 0,-50 52 3,-8 7-2,-1 1 0,0-2 0,-1 0-1,0 0 1,0 0 0,-1-1 0,0-1 0,-1 1 0,0-1-1,5-12 1,-8 13 4,-1-1 0,-1 1 0,1-1 0,-2 1 0,1-1 0,-1-15 0,-1 16 0,0 1 0,1-1 0,0 0 0,1 1 0,0-1 0,1 1 0,5-14 0,-5 18 19,-1 0 0,1-1 0,-1 1 0,0-1 0,0 1-1,0-1 1,-1 0 0,0 1 0,0-1 0,-1 0 0,1 0 0,-1 0 0,-1 0 0,1 0-1,-1 0 1,0 1 0,0-1 0,-1 0 0,0 0 0,0 1 0,0-1 0,0 1-1,-1 0 1,0 0 0,0 0 0,0 0 0,-1 0 0,0 1 0,0-1 0,0 1 0,0 0-1,-1 0 1,0 1 0,1-1 0,-1 1 0,0 0 0,-9-3 0,-33-15 51,37 18-106,0-1-1,1 0 1,0 0 0,0-1-1,0 0 1,1-1-1,-1 0 1,1 0 0,-14-15-1,3-3-515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28T10:24:06.312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2577 0 3561,'10'72'1211,"-9"-70"-1184,-1 0 1,0-1-1,0 1 1,0 0-1,0-1 1,0 1-1,0 0 1,0 0-1,-1-1 1,1 1-1,0-1 0,-1 1 1,0 0-1,1-1 1,-1 1-1,0-1 1,0 1-1,-1 1 1,-3 5-77,-28-13 1308,28 4-1184,0 0-53,-22-6 174,27 7-192,-1 0 0,0 0 0,0-1 0,0 1 0,0 0 0,0-1 0,1 1 0,-1-1 0,0 1 0,0-1 0,1 1-1,-1-1 1,0 0 0,1 1 0,-1-1 0,1 0 0,-1 1 0,1-1 0,-1 0 0,1 0 0,-1 0 0,1 1 0,0-1 0,-1 0 0,1-2 0,0 2 36,0 1 0,0-1 0,-1 0 1,1 0-1,0 0 0,0 0 0,-1 0 0,1 0 0,0 0 0,-1 0 0,1 0 0,-1 0 1,1 1-1,-1-1 0,0 0 0,1 0 0,-1 1 0,0-1 0,1 0 0,-1 1 0,0-1 1,0 1-1,0-1 0,0 1 0,1-1 0,-1 1 0,0-1 0,0 1 0,0 0 1,0 0-1,-2-1 0,-14-6-140,7 1 115,6 3 25,-1 1 0,0-1 0,1 1 0,-1 0 1,0 0-1,0 0 0,0 1 0,0 0 0,-1 0 0,1 0 0,0 1 0,0-1 0,-1 1 0,1 0 0,-6 2 1,-16 0 126,1 0 0,0-1 0,-1-2 0,-30-4 0,20 1-110,4 4 34,0 1 1,-1 2 0,1 0-1,0 3 1,-39 11 0,-20 3 31,78-19-119,0 0-1,0-1 1,1-1 0,-1 0-1,0-1 1,1 0 0,-16-6-1,-30-3 11,10 8 1,-1 1 1,1 3-1,0 2 1,-74 14-1,106-15-4,0-1 0,0-1 0,-1-1 0,-25-4-1,24 3 48,0 0-1,0 1 1,-22 2-1,-295 30 59,175-3-115,-12 2 13,132-26-20,0 3-1,1 1 1,-65 23-1,84-23 5,1 0 0,1 1-1,-1 1 1,1 1 0,1 1-1,0 1 1,1 0 0,-26 26-1,41-37 1,0 0 0,0 0 0,1 1-1,-1-1 1,1 1 0,-1-1 0,1 1-1,0-1 1,0 1 0,0 0 0,1-1-1,-1 1 1,1 0 0,-1 0 0,1 0 0,0 0-1,0-1 1,0 1 0,0 0 0,1 0-1,-1 0 1,1 0 0,0-1 0,0 1-1,0 0 1,0-1 0,0 1 0,0-1 0,4 5-1,-2-2-11,1 0 1,0 0-1,-1 0 0,2-1 0,-1 0 0,1 0 0,-1 0 0,1 0 0,0-1 0,0 0 1,1 0-1,-1 0 0,7 2 0,11 0 0,0-1 0,0-2 0,0 0-1,0-1 1,40-4 0,-3 2 7,458-14 40,-498 15-31,-1 1 0,0 1 0,1 0 0,35 11 0,-33-8 1,0 0 1,0-1-1,32 1 0,19-6-17,-23-1 22,0 3-1,56 7 1,-79-5-13,0-1 0,0-1 0,1-1 0,37-6 0,108-26 7,-23 3 7,-129 26-2,42-5-14,0-3-1,83-26 0,-125 29 12,-16 6-2,0-1 1,0 1-1,0 0 0,1 1 1,-1-1-1,0 1 0,1 0 0,0 1 1,-1-1-1,1 1 0,7 1 1,16 3-4,0-1 0,0-1 0,1-1 0,-1-2 0,0-1 0,1-1 0,36-9 0,-61 11 4,0-1 0,1 1 0,-1-1 0,0 0 0,0 0 0,0-1 0,0 1 0,0-1 0,-1 0 0,1-1 0,-1 1 1,5-5-1,-7 6 2,0 0 1,0 1 0,0-1-1,0 1 1,0 0 0,0-1-1,1 1 1,-1 0 0,5-1-1,23-13-16,-11 1 5,-7 5 3,-1 1 0,1 0 1,22-10-1,-33 18 20,0-1 1,0 1 0,-1-1 0,1 1 0,0 0 0,0-1 0,-1 1 0,1-1-1,0 0 1,-1 1 0,1-1 0,0 1 0,-1-1 0,1 0 0,-1 0-1,1 1 1,-1-1 0,1 0 0,-1 0 0,0 0 0,1 1 0,-1-1 0,0 0-1,0 0 1,0 0 0,0 0 0,1 0 0,-1 0 0,0 1 0,0-1-1,-1 0 1,1 0 0,0 0 0,0 0 0,0 0 0,-1 0 0,1 1 0,0-1-1,-1 0 1,1 0 0,0 0 0,-1 1 0,1-1 0,-1 0 0,0 1-1,1-1 1,-1 0 0,1 1 0,-1-1 0,-1 0 0,-2-3 35,0 0 0,0 0 0,0 0-1,-1 0 1,0 1 0,-8-5 0,-136-73-1460,109 63 2047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E0356E-F8B9-4E10-B586-0890C210689C}" type="datetimeFigureOut">
              <a:rPr lang="de-DE" smtClean="0"/>
              <a:t>18.06.2021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BB5713-F7AD-4DB4-B6B7-C3FD9BF6244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72328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B01A2F1-9A27-4DA7-8DAC-D0374D53A2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645458" y="6471703"/>
            <a:ext cx="1651988" cy="365125"/>
          </a:xfrm>
        </p:spPr>
        <p:txBody>
          <a:bodyPr/>
          <a:lstStyle>
            <a:lvl1pPr>
              <a:defRPr sz="1000"/>
            </a:lvl1pPr>
          </a:lstStyle>
          <a:p>
            <a:pPr algn="l"/>
            <a:r>
              <a:rPr lang="de-DE"/>
              <a:t>Erstellt vom FB IT-Hardware</a:t>
            </a:r>
            <a:endParaRPr lang="de-DE" sz="100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8709434-8633-4087-91CC-5B437F795D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13346" y="6492813"/>
            <a:ext cx="478654" cy="365125"/>
          </a:xfrm>
        </p:spPr>
        <p:txBody>
          <a:bodyPr/>
          <a:lstStyle>
            <a:lvl1pPr>
              <a:defRPr sz="1000"/>
            </a:lvl1pPr>
          </a:lstStyle>
          <a:p>
            <a:fld id="{4E5640BD-5B77-4E1A-9295-0BAB3E86663B}" type="slidenum">
              <a:rPr lang="de-DE" smtClean="0"/>
              <a:pPr/>
              <a:t>‹Nr.›</a:t>
            </a:fld>
            <a:endParaRPr lang="de-DE" sz="1000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837682D5-8122-4140-9C46-F362CDC3B9D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/>
          <a:stretch>
            <a:fillRect/>
          </a:stretch>
        </p:blipFill>
        <p:spPr bwMode="auto">
          <a:xfrm>
            <a:off x="25892" y="21113"/>
            <a:ext cx="1005714" cy="316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BBBD34D7-E7C8-41D6-A840-5A2624498922}"/>
              </a:ext>
            </a:extLst>
          </p:cNvPr>
          <p:cNvSpPr txBox="1"/>
          <p:nvPr userDrawn="1"/>
        </p:nvSpPr>
        <p:spPr>
          <a:xfrm>
            <a:off x="6853570" y="21113"/>
            <a:ext cx="45847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STM32 Cube IDE </a:t>
            </a:r>
            <a:r>
              <a:rPr lang="de-DE" dirty="0" err="1"/>
              <a:t>Getting</a:t>
            </a:r>
            <a:r>
              <a:rPr lang="de-DE" dirty="0"/>
              <a:t> </a:t>
            </a:r>
            <a:r>
              <a:rPr lang="de-DE" dirty="0" err="1"/>
              <a:t>Started</a:t>
            </a:r>
            <a:r>
              <a:rPr lang="de-DE" dirty="0"/>
              <a:t> =&gt; 10_Led_an</a:t>
            </a:r>
          </a:p>
        </p:txBody>
      </p:sp>
    </p:spTree>
    <p:extLst>
      <p:ext uri="{BB962C8B-B14F-4D97-AF65-F5344CB8AC3E}">
        <p14:creationId xmlns:p14="http://schemas.microsoft.com/office/powerpoint/2010/main" val="8216136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E6F005-532D-447E-864D-FE519DECD2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B2C19C7F-59FC-4788-9DCE-222F467B4E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A786D8F-414A-4F21-A162-DCAC1B64A1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BF15B24-68DB-4DB9-AAC8-5BBC90BA52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Erstellt vom FB IT-Hardware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EC02D4C-C85E-447D-8E82-E757EA7E10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640BD-5B77-4E1A-9295-0BAB3E86663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59960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5B0D4F0C-13D0-44AF-86F5-BAE6954F87C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9AC2A6E3-A61D-4B0B-8688-EC6F2291B5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2030566-B36F-419F-8197-7420FB362C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8AA63D4-2066-4D8B-A3B0-EA3A5C12C8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Erstellt vom FB IT-Hardware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9BD505-0161-4A22-931D-B757FE362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640BD-5B77-4E1A-9295-0BAB3E86663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27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6475132-BC72-41BF-AB3E-37B254165A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7F36BB8-2FA0-4F7F-81C1-869FF9CA7D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E50CAE6-383A-4EBE-A99F-6672C75F37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0CEFC7D-FA4E-48FB-BDD7-229E3B1ED3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Erstellt vom FB IT-Hardware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3821A2F-A791-44B8-8FF6-5D7AC2D792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640BD-5B77-4E1A-9295-0BAB3E86663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1729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14FD1A-DF32-48C2-8BB6-9E8D42C0B4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DE8D4E6-4B47-405B-B5A6-EE2E17CEA1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391DA45-3031-49DC-8274-E6442EDE23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C3EC0BB-C3AE-436D-9A63-17E72D0136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Erstellt vom FB IT-Hardware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A8D44FB-EB33-4B11-8B8C-2B244CFCB4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640BD-5B77-4E1A-9295-0BAB3E86663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99100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D1189C9-DE0C-4B7F-BA0F-E17FD42F3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2BB5E23-1325-4BBA-9E4D-8F4279F267A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2EDE5A5-00D3-4B20-859C-BD733DFFF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8BC469C-2AE4-4D4C-A9A1-F173F73A9A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DC8CE85-2709-4A10-8FA8-CB74CEB4E6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Erstellt vom FB IT-Hardware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CC32401-8130-49AC-A167-E4F3D93F38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640BD-5B77-4E1A-9295-0BAB3E86663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80985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8BA98D0-D761-4A31-BF90-793CFDB7F2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357E233-8AAB-44F2-82D5-D559ED0E49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85C2FF5-87D6-49A4-9946-56DCD19502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A2C0ADF5-5C7E-42C0-8525-B5140C8258E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118307BB-ADDE-4594-AAA1-F6ECA4879E6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C00D81DC-3889-4C1C-B41A-05C430B209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39A3B61A-9547-4528-8DB1-DDC688A744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Erstellt vom FB IT-Hardware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44E9F21E-AD80-4314-8A40-E5FCBD0FDD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640BD-5B77-4E1A-9295-0BAB3E86663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49063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3BDB73-876E-4BE0-A30D-5A288635F7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CEDB206-F813-4BBF-98B1-D8D61EB617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EB10B51-1F84-4B2B-AFD2-7A9E007562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Erstellt vom FB IT-Hardware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7DB1D36-EBCA-4523-AE03-97181B34F3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640BD-5B77-4E1A-9295-0BAB3E86663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86526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78203746-89A7-498D-B2D4-FCF5540755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F3151D93-9FE9-4279-A65D-E0B558C515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Erstellt vom FB IT-Hardware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D9A05CA-6D73-44D3-A330-D728B954FE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640BD-5B77-4E1A-9295-0BAB3E86663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8580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D102AC-7FC8-41CE-AB6F-B128E0B4EE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D9BBD86-E52B-4E44-80B7-62C8AAF34D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CF4168D-771A-4206-B096-574334D81D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BCBADF6-C3DF-4A97-BBEE-6350E6C95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771740E-C20B-4B29-9220-8AAC5FE20C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Erstellt vom FB IT-Hardware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4E72FC0-B58E-40C4-87B3-1270DC4F24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640BD-5B77-4E1A-9295-0BAB3E86663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8435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4178F1-1937-4E4F-A374-59E0F6FFDC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DF6767AC-D663-48EC-95F5-4EFD0CDBC7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5719EC2-003B-4C34-839D-F5C467FF18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EDF5614-4817-449D-BEE1-AB359589CC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451A828-08D8-4088-8F33-49866B44F5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Erstellt vom FB IT-Hardware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630584A-DB5C-4825-B36D-1D3E554F1E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640BD-5B77-4E1A-9295-0BAB3E86663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2623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9EFD0DDF-B908-48C1-A61F-6A254A4D6F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120BB34-D8CB-4E62-B263-E075FB1541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F954394-C3D1-4377-83F5-DF386B8349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8B52A04-9E7D-4086-BFA0-F9985F682D0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Erstellt vom FB IT-Hardware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4518C81-E9A9-4CCC-8A67-7148B97622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5640BD-5B77-4E1A-9295-0BAB3E86663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3531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hueler-projekte.jdsr.de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customXml" Target="../ink/ink5.xml"/><Relationship Id="rId18" Type="http://schemas.openxmlformats.org/officeDocument/2006/relationships/image" Target="../media/image21.png"/><Relationship Id="rId3" Type="http://schemas.openxmlformats.org/officeDocument/2006/relationships/image" Target="../media/image13.jpeg"/><Relationship Id="rId21" Type="http://schemas.openxmlformats.org/officeDocument/2006/relationships/customXml" Target="../ink/ink9.xml"/><Relationship Id="rId7" Type="http://schemas.openxmlformats.org/officeDocument/2006/relationships/customXml" Target="../ink/ink2.xml"/><Relationship Id="rId12" Type="http://schemas.openxmlformats.org/officeDocument/2006/relationships/image" Target="../media/image18.png"/><Relationship Id="rId17" Type="http://schemas.openxmlformats.org/officeDocument/2006/relationships/customXml" Target="../ink/ink7.xml"/><Relationship Id="rId2" Type="http://schemas.openxmlformats.org/officeDocument/2006/relationships/image" Target="../media/image12.png"/><Relationship Id="rId16" Type="http://schemas.openxmlformats.org/officeDocument/2006/relationships/image" Target="../media/image20.png"/><Relationship Id="rId20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11" Type="http://schemas.openxmlformats.org/officeDocument/2006/relationships/customXml" Target="../ink/ink4.xml"/><Relationship Id="rId5" Type="http://schemas.openxmlformats.org/officeDocument/2006/relationships/customXml" Target="../ink/ink1.xml"/><Relationship Id="rId15" Type="http://schemas.openxmlformats.org/officeDocument/2006/relationships/customXml" Target="../ink/ink6.xml"/><Relationship Id="rId10" Type="http://schemas.openxmlformats.org/officeDocument/2006/relationships/image" Target="../media/image17.png"/><Relationship Id="rId19" Type="http://schemas.openxmlformats.org/officeDocument/2006/relationships/customXml" Target="../ink/ink8.xml"/><Relationship Id="rId4" Type="http://schemas.openxmlformats.org/officeDocument/2006/relationships/image" Target="../media/image14.jpeg"/><Relationship Id="rId9" Type="http://schemas.openxmlformats.org/officeDocument/2006/relationships/customXml" Target="../ink/ink3.xml"/><Relationship Id="rId14" Type="http://schemas.openxmlformats.org/officeDocument/2006/relationships/image" Target="../media/image19.png"/><Relationship Id="rId22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2C2C0146-460C-4491-9008-47FCA02414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797" y="815820"/>
            <a:ext cx="1381125" cy="876300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97788A69-0F32-4A70-A486-FA2226A71599}"/>
              </a:ext>
            </a:extLst>
          </p:cNvPr>
          <p:cNvSpPr txBox="1"/>
          <p:nvPr/>
        </p:nvSpPr>
        <p:spPr>
          <a:xfrm>
            <a:off x="1965991" y="504767"/>
            <a:ext cx="84475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de-DE" sz="1600"/>
              <a:t>Download </a:t>
            </a:r>
            <a:r>
              <a:rPr lang="de-DE" sz="1600" i="1"/>
              <a:t>STM32CubeIDE 1.6.1… .zip </a:t>
            </a:r>
            <a:r>
              <a:rPr lang="de-DE" sz="1600"/>
              <a:t>unter </a:t>
            </a:r>
            <a:r>
              <a:rPr lang="de-DE" sz="1600">
                <a:hlinkClick r:id="rId3"/>
              </a:rPr>
              <a:t>www.schueler-projekte.jdsr.de</a:t>
            </a:r>
            <a:r>
              <a:rPr lang="de-DE" sz="1600"/>
              <a:t> Login Unterricht =&gt; TG: </a:t>
            </a:r>
            <a:r>
              <a:rPr lang="de-DE" sz="1600">
                <a:solidFill>
                  <a:schemeClr val="tx1">
                    <a:lumMod val="50000"/>
                    <a:lumOff val="50000"/>
                  </a:schemeClr>
                </a:solidFill>
              </a:rPr>
              <a:t>User: </a:t>
            </a:r>
            <a:r>
              <a:rPr lang="de-DE" sz="160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Schueler_Unterricht</a:t>
            </a:r>
            <a:r>
              <a:rPr lang="de-DE" sz="1600">
                <a:solidFill>
                  <a:schemeClr val="tx1">
                    <a:lumMod val="50000"/>
                    <a:lumOff val="50000"/>
                  </a:schemeClr>
                </a:solidFill>
              </a:rPr>
              <a:t>  PWD: $Unterricht$ </a:t>
            </a:r>
            <a:r>
              <a:rPr lang="de-DE" sz="1600"/>
              <a:t>=&gt; Rechts: Technisches Gymnasium</a:t>
            </a:r>
          </a:p>
          <a:p>
            <a:r>
              <a:rPr lang="de-DE" sz="1600"/>
              <a:t>	=&gt; Entwicklungsumgebung </a:t>
            </a:r>
            <a:r>
              <a:rPr lang="de-DE" sz="1600" baseline="-25000"/>
              <a:t>STM32 Cube IDE 1.6.1</a:t>
            </a:r>
            <a:r>
              <a:rPr lang="de-DE" sz="1600"/>
              <a:t> herunterladen, ZIP-Datei entpacken und anschließend </a:t>
            </a:r>
            <a:r>
              <a:rPr lang="de-DE" sz="1600" baseline="-25000"/>
              <a:t>st-stm32…..exe </a:t>
            </a:r>
            <a:r>
              <a:rPr lang="de-DE" sz="1600"/>
              <a:t>ausführen </a:t>
            </a:r>
            <a:r>
              <a:rPr lang="de-DE" sz="1600" baseline="-25000"/>
              <a:t>Installation inkl. Treiber und eingesteckter Platine am USB-Port</a:t>
            </a:r>
            <a:endParaRPr lang="de-DE" sz="1600"/>
          </a:p>
          <a:p>
            <a:pPr marL="342900" indent="-342900">
              <a:buFont typeface="+mj-lt"/>
              <a:buAutoNum type="arabicPeriod" startAt="2"/>
            </a:pPr>
            <a:r>
              <a:rPr lang="de-DE" sz="1600"/>
              <a:t>Erstellen Sie einen Ordner </a:t>
            </a:r>
            <a:r>
              <a:rPr lang="de-DE" sz="1600" err="1"/>
              <a:t>workspace</a:t>
            </a:r>
            <a:r>
              <a:rPr lang="de-DE" sz="1600"/>
              <a:t> auf ihrem </a:t>
            </a:r>
            <a:r>
              <a:rPr lang="de-DE" sz="1600" err="1"/>
              <a:t>Ihrem</a:t>
            </a:r>
            <a:r>
              <a:rPr lang="de-DE" sz="1600"/>
              <a:t> USB-Stick </a:t>
            </a:r>
            <a:r>
              <a:rPr lang="de-DE" sz="1600" baseline="-25000"/>
              <a:t>F?:STM32\</a:t>
            </a:r>
            <a:r>
              <a:rPr lang="de-DE" sz="1600" baseline="-25000" err="1"/>
              <a:t>workspace</a:t>
            </a:r>
            <a:endParaRPr lang="de-DE" sz="1600" baseline="-25000"/>
          </a:p>
          <a:p>
            <a:pPr marL="342900" indent="-342900">
              <a:buFont typeface="+mj-lt"/>
              <a:buAutoNum type="arabicPeriod" startAt="2"/>
            </a:pPr>
            <a:r>
              <a:rPr lang="de-DE" sz="1600"/>
              <a:t>Starten Sie die STM32CubeIDE mit klick </a:t>
            </a:r>
            <a:r>
              <a:rPr lang="de-DE" sz="1600" b="1"/>
              <a:t>rechter Maustaste </a:t>
            </a:r>
            <a:r>
              <a:rPr lang="de-DE" sz="1600"/>
              <a:t>=&gt; </a:t>
            </a:r>
            <a:r>
              <a:rPr lang="de-DE" sz="1600" b="1" i="1"/>
              <a:t>Als Administrator ausführen</a:t>
            </a:r>
            <a:r>
              <a:rPr lang="de-DE" sz="1600" i="1"/>
              <a:t>…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879D157D-AD08-47D9-AFB7-8CAF248AE3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07" y="2210122"/>
            <a:ext cx="3822345" cy="1945068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38A247C3-57E9-424E-9AC0-D4CB748BA62E}"/>
              </a:ext>
            </a:extLst>
          </p:cNvPr>
          <p:cNvSpPr txBox="1"/>
          <p:nvPr/>
        </p:nvSpPr>
        <p:spPr>
          <a:xfrm>
            <a:off x="3915052" y="2626052"/>
            <a:ext cx="78478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5. Unter File =&gt; Switch Workspace =&gt; Other/Browse den Pfad des Workspace aktualisieren =&gt; </a:t>
            </a:r>
            <a:r>
              <a:rPr lang="de-DE" b="1"/>
              <a:t>Schule &amp; Heim =&gt; USB-Stick</a:t>
            </a:r>
            <a:r>
              <a:rPr lang="de-DE"/>
              <a:t>!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8C645FD7-6961-4812-94DD-0BAE9BB43CE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6590" y="4144369"/>
            <a:ext cx="3593053" cy="2635951"/>
          </a:xfrm>
          <a:prstGeom prst="rect">
            <a:avLst/>
          </a:prstGeom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84FFC0BB-0804-4763-AEB6-F7B30D7966FF}"/>
              </a:ext>
            </a:extLst>
          </p:cNvPr>
          <p:cNvSpPr txBox="1"/>
          <p:nvPr/>
        </p:nvSpPr>
        <p:spPr>
          <a:xfrm>
            <a:off x="3913526" y="4673192"/>
            <a:ext cx="78478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6. Bei Änderung des </a:t>
            </a:r>
            <a:r>
              <a:rPr lang="de-DE" err="1"/>
              <a:t>workspace</a:t>
            </a:r>
            <a:r>
              <a:rPr lang="de-DE"/>
              <a:t> startet die IDE neu und dieses Auswahl Fenster erscheint. </a:t>
            </a:r>
            <a:r>
              <a:rPr lang="de-DE">
                <a:solidFill>
                  <a:schemeClr val="tx1">
                    <a:lumMod val="50000"/>
                    <a:lumOff val="50000"/>
                  </a:schemeClr>
                </a:solidFill>
              </a:rPr>
              <a:t>Ohne Änderung des </a:t>
            </a:r>
            <a:r>
              <a:rPr lang="de-DE" err="1">
                <a:solidFill>
                  <a:schemeClr val="tx1">
                    <a:lumMod val="50000"/>
                    <a:lumOff val="50000"/>
                  </a:schemeClr>
                </a:solidFill>
              </a:rPr>
              <a:t>workspace</a:t>
            </a:r>
            <a:r>
              <a:rPr lang="de-DE">
                <a:solidFill>
                  <a:schemeClr val="tx1">
                    <a:lumMod val="50000"/>
                    <a:lumOff val="50000"/>
                  </a:schemeClr>
                </a:solidFill>
              </a:rPr>
              <a:t> wird dies übersprungen…</a:t>
            </a:r>
          </a:p>
          <a:p>
            <a:r>
              <a:rPr lang="de-DE"/>
              <a:t>7. Wir wählen </a:t>
            </a:r>
            <a:r>
              <a:rPr lang="de-DE" i="1"/>
              <a:t>Start </a:t>
            </a:r>
            <a:r>
              <a:rPr lang="de-DE" i="1" err="1"/>
              <a:t>new</a:t>
            </a:r>
            <a:r>
              <a:rPr lang="de-DE" i="1"/>
              <a:t> STM32 </a:t>
            </a:r>
            <a:r>
              <a:rPr lang="de-DE" i="1" err="1"/>
              <a:t>project</a:t>
            </a:r>
            <a:endParaRPr lang="de-DE" i="1"/>
          </a:p>
        </p:txBody>
      </p:sp>
      <p:sp>
        <p:nvSpPr>
          <p:cNvPr id="13" name="Fußzeilenplatzhalter 12">
            <a:extLst>
              <a:ext uri="{FF2B5EF4-FFF2-40B4-BE49-F238E27FC236}">
                <a16:creationId xmlns:a16="http://schemas.microsoft.com/office/drawing/2014/main" id="{A8FEEBA3-BD59-47EB-A673-3E980A05A8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/>
              <a:t>Erstellt vom FB IT-Hardware</a:t>
            </a:r>
            <a:endParaRPr lang="de-DE" sz="100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2A3827A4-7775-40DB-B849-FE4B346BC3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640BD-5B77-4E1A-9295-0BAB3E86663B}" type="slidenum">
              <a:rPr lang="de-DE" smtClean="0"/>
              <a:pPr/>
              <a:t>1</a:t>
            </a:fld>
            <a:endParaRPr lang="de-DE" sz="1000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5E10D828-E212-453D-ACCF-F7149CA8146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13507" y="653912"/>
            <a:ext cx="1446965" cy="1215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7059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7137CF74-F2A1-4BFB-9535-2BAA56D2CA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131" y="138667"/>
            <a:ext cx="6917739" cy="3487598"/>
          </a:xfrm>
          <a:prstGeom prst="rect">
            <a:avLst/>
          </a:prstGeom>
        </p:spPr>
      </p:pic>
      <p:sp>
        <p:nvSpPr>
          <p:cNvPr id="4" name="Legende: Linie 3">
            <a:extLst>
              <a:ext uri="{FF2B5EF4-FFF2-40B4-BE49-F238E27FC236}">
                <a16:creationId xmlns:a16="http://schemas.microsoft.com/office/drawing/2014/main" id="{4156D86C-F35C-496B-82FD-E838E99A43F8}"/>
              </a:ext>
            </a:extLst>
          </p:cNvPr>
          <p:cNvSpPr/>
          <p:nvPr/>
        </p:nvSpPr>
        <p:spPr>
          <a:xfrm>
            <a:off x="7359589" y="940899"/>
            <a:ext cx="4701280" cy="950046"/>
          </a:xfrm>
          <a:prstGeom prst="borderCallout1">
            <a:avLst>
              <a:gd name="adj1" fmla="val 23403"/>
              <a:gd name="adj2" fmla="val 127"/>
              <a:gd name="adj3" fmla="val 259949"/>
              <a:gd name="adj4" fmla="val -49779"/>
            </a:avLst>
          </a:prstGeom>
          <a:noFill/>
          <a:ln w="254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DE">
                <a:solidFill>
                  <a:schemeClr val="tx1"/>
                </a:solidFill>
              </a:rPr>
              <a:t>22. Leider kennt die Hauptroutine </a:t>
            </a:r>
            <a:r>
              <a:rPr lang="de-DE" err="1">
                <a:solidFill>
                  <a:schemeClr val="tx1"/>
                </a:solidFill>
              </a:rPr>
              <a:t>main.c</a:t>
            </a:r>
            <a:r>
              <a:rPr lang="de-DE">
                <a:solidFill>
                  <a:schemeClr val="tx1"/>
                </a:solidFill>
              </a:rPr>
              <a:t> unsere Assembler-UP noch nicht, weshalb wir dieses nun zusätzlich noch einbinden müssen</a:t>
            </a:r>
          </a:p>
          <a:p>
            <a:endParaRPr lang="de-DE">
              <a:solidFill>
                <a:schemeClr val="tx1"/>
              </a:solidFill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5D770F1F-6507-4152-A6C3-63A3BD66DD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0619" y="3683183"/>
            <a:ext cx="5216335" cy="3165201"/>
          </a:xfrm>
          <a:prstGeom prst="rect">
            <a:avLst/>
          </a:prstGeom>
        </p:spPr>
      </p:pic>
      <p:sp>
        <p:nvSpPr>
          <p:cNvPr id="9" name="Legende: Linie 8">
            <a:extLst>
              <a:ext uri="{FF2B5EF4-FFF2-40B4-BE49-F238E27FC236}">
                <a16:creationId xmlns:a16="http://schemas.microsoft.com/office/drawing/2014/main" id="{630C49D1-909C-4FF5-B0D8-EBAE9A6FBBED}"/>
              </a:ext>
            </a:extLst>
          </p:cNvPr>
          <p:cNvSpPr/>
          <p:nvPr/>
        </p:nvSpPr>
        <p:spPr>
          <a:xfrm>
            <a:off x="6686365" y="4191606"/>
            <a:ext cx="5374504" cy="398149"/>
          </a:xfrm>
          <a:prstGeom prst="borderCallout1">
            <a:avLst>
              <a:gd name="adj1" fmla="val 23403"/>
              <a:gd name="adj2" fmla="val 127"/>
              <a:gd name="adj3" fmla="val 610017"/>
              <a:gd name="adj4" fmla="val -45980"/>
            </a:avLst>
          </a:prstGeom>
          <a:noFill/>
          <a:ln w="254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DE">
                <a:solidFill>
                  <a:schemeClr val="tx1"/>
                </a:solidFill>
              </a:rPr>
              <a:t>23. Und hiermit wird das Assembler-UP aufgerufen</a:t>
            </a:r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6370F005-4E05-4385-B388-98B656F0D1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/>
              <a:t>Erstellt vom FB IT-Hardware</a:t>
            </a:r>
            <a:endParaRPr lang="de-DE" sz="100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7927A3A3-14F9-4C60-BB96-9DA4D3C33C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640BD-5B77-4E1A-9295-0BAB3E86663B}" type="slidenum">
              <a:rPr lang="de-DE" smtClean="0"/>
              <a:pPr/>
              <a:t>10</a:t>
            </a:fld>
            <a:endParaRPr lang="de-DE" sz="1000"/>
          </a:p>
        </p:txBody>
      </p:sp>
    </p:spTree>
    <p:extLst>
      <p:ext uri="{BB962C8B-B14F-4D97-AF65-F5344CB8AC3E}">
        <p14:creationId xmlns:p14="http://schemas.microsoft.com/office/powerpoint/2010/main" val="166623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AB1AD568-A942-497D-9A5B-FEB176ADF6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51" y="529239"/>
            <a:ext cx="9172575" cy="5391150"/>
          </a:xfrm>
          <a:prstGeom prst="rect">
            <a:avLst/>
          </a:prstGeom>
        </p:spPr>
      </p:pic>
      <p:sp>
        <p:nvSpPr>
          <p:cNvPr id="6" name="Legende: Linie 5">
            <a:extLst>
              <a:ext uri="{FF2B5EF4-FFF2-40B4-BE49-F238E27FC236}">
                <a16:creationId xmlns:a16="http://schemas.microsoft.com/office/drawing/2014/main" id="{7FA7B980-752B-4CF5-8E10-13D3C1CED9DB}"/>
              </a:ext>
            </a:extLst>
          </p:cNvPr>
          <p:cNvSpPr/>
          <p:nvPr/>
        </p:nvSpPr>
        <p:spPr>
          <a:xfrm>
            <a:off x="5070628" y="4857431"/>
            <a:ext cx="5529309" cy="584581"/>
          </a:xfrm>
          <a:prstGeom prst="borderCallout1">
            <a:avLst>
              <a:gd name="adj1" fmla="val 23403"/>
              <a:gd name="adj2" fmla="val 127"/>
              <a:gd name="adj3" fmla="val -655821"/>
              <a:gd name="adj4" fmla="val -58070"/>
            </a:avLst>
          </a:prstGeom>
          <a:noFill/>
          <a:ln w="254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DE">
                <a:solidFill>
                  <a:schemeClr val="tx1"/>
                </a:solidFill>
              </a:rPr>
              <a:t>24. Nun wollen wir unser Programm testen! Mit </a:t>
            </a:r>
            <a:r>
              <a:rPr lang="de-DE" i="1" err="1">
                <a:solidFill>
                  <a:schemeClr val="tx1"/>
                </a:solidFill>
              </a:rPr>
              <a:t>Build</a:t>
            </a:r>
            <a:r>
              <a:rPr lang="de-DE" i="1">
                <a:solidFill>
                  <a:schemeClr val="tx1"/>
                </a:solidFill>
              </a:rPr>
              <a:t>-All</a:t>
            </a:r>
            <a:r>
              <a:rPr lang="de-DE">
                <a:solidFill>
                  <a:schemeClr val="tx1"/>
                </a:solidFill>
              </a:rPr>
              <a:t> wird das Programm vom Compiler übersetzt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952D07C7-382F-4DD5-B92C-F4980F1B96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9956" y="5518961"/>
            <a:ext cx="3857625" cy="1281233"/>
          </a:xfrm>
          <a:prstGeom prst="rect">
            <a:avLst/>
          </a:prstGeom>
        </p:spPr>
      </p:pic>
      <p:sp>
        <p:nvSpPr>
          <p:cNvPr id="13" name="Fußzeilenplatzhalter 12">
            <a:extLst>
              <a:ext uri="{FF2B5EF4-FFF2-40B4-BE49-F238E27FC236}">
                <a16:creationId xmlns:a16="http://schemas.microsoft.com/office/drawing/2014/main" id="{24F0EF47-4018-4DB5-84F2-997C375F2F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/>
              <a:t>Erstellt vom FB IT-Hardware</a:t>
            </a:r>
            <a:endParaRPr lang="de-DE" sz="100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BC5174D1-68B1-42FC-8FEF-8BA8285247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640BD-5B77-4E1A-9295-0BAB3E86663B}" type="slidenum">
              <a:rPr lang="de-DE" smtClean="0"/>
              <a:pPr/>
              <a:t>11</a:t>
            </a:fld>
            <a:endParaRPr lang="de-DE" sz="1000"/>
          </a:p>
        </p:txBody>
      </p: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4C2FFAEB-7B51-4D86-9D8D-47635226C6CC}"/>
              </a:ext>
            </a:extLst>
          </p:cNvPr>
          <p:cNvGrpSpPr/>
          <p:nvPr/>
        </p:nvGrpSpPr>
        <p:grpSpPr>
          <a:xfrm>
            <a:off x="9917581" y="1260999"/>
            <a:ext cx="1761490" cy="2667000"/>
            <a:chOff x="4465246" y="2446500"/>
            <a:chExt cx="1761509" cy="2667000"/>
          </a:xfrm>
        </p:grpSpPr>
        <p:grpSp>
          <p:nvGrpSpPr>
            <p:cNvPr id="16" name="Gruppieren 15">
              <a:extLst>
                <a:ext uri="{FF2B5EF4-FFF2-40B4-BE49-F238E27FC236}">
                  <a16:creationId xmlns:a16="http://schemas.microsoft.com/office/drawing/2014/main" id="{205CB5CE-27B9-4709-AA4B-FE9B32FDBB8D}"/>
                </a:ext>
              </a:extLst>
            </p:cNvPr>
            <p:cNvGrpSpPr/>
            <p:nvPr/>
          </p:nvGrpSpPr>
          <p:grpSpPr>
            <a:xfrm>
              <a:off x="4465246" y="2446500"/>
              <a:ext cx="1761509" cy="2667000"/>
              <a:chOff x="0" y="0"/>
              <a:chExt cx="1761509" cy="2667000"/>
            </a:xfrm>
          </p:grpSpPr>
          <p:sp>
            <p:nvSpPr>
              <p:cNvPr id="17" name="Rechteck 16">
                <a:extLst>
                  <a:ext uri="{FF2B5EF4-FFF2-40B4-BE49-F238E27FC236}">
                    <a16:creationId xmlns:a16="http://schemas.microsoft.com/office/drawing/2014/main" id="{5806F9B3-7F79-4FBB-B5B4-A6DBD2E8DE5C}"/>
                  </a:ext>
                </a:extLst>
              </p:cNvPr>
              <p:cNvSpPr/>
              <p:nvPr/>
            </p:nvSpPr>
            <p:spPr>
              <a:xfrm>
                <a:off x="0" y="0"/>
                <a:ext cx="1761500" cy="266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r>
                  <a:rPr lang="de-DE" sz="1200" kern="15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Bitstream Vera Sans"/>
                    <a:cs typeface="Lucidasans"/>
                  </a:rPr>
                  <a:t> </a:t>
                </a:r>
              </a:p>
            </p:txBody>
          </p:sp>
          <p:grpSp>
            <p:nvGrpSpPr>
              <p:cNvPr id="18" name="Gruppieren 17">
                <a:extLst>
                  <a:ext uri="{FF2B5EF4-FFF2-40B4-BE49-F238E27FC236}">
                    <a16:creationId xmlns:a16="http://schemas.microsoft.com/office/drawing/2014/main" id="{3F52F104-FB9C-496A-8C38-7F3019925A79}"/>
                  </a:ext>
                </a:extLst>
              </p:cNvPr>
              <p:cNvGrpSpPr/>
              <p:nvPr/>
            </p:nvGrpSpPr>
            <p:grpSpPr>
              <a:xfrm>
                <a:off x="0" y="0"/>
                <a:ext cx="1761509" cy="2667000"/>
                <a:chOff x="0" y="0"/>
                <a:chExt cx="1762126" cy="2667000"/>
              </a:xfrm>
            </p:grpSpPr>
            <p:sp>
              <p:nvSpPr>
                <p:cNvPr id="20" name="Flussdiagramm: Grenzstelle 19">
                  <a:extLst>
                    <a:ext uri="{FF2B5EF4-FFF2-40B4-BE49-F238E27FC236}">
                      <a16:creationId xmlns:a16="http://schemas.microsoft.com/office/drawing/2014/main" id="{B69D2439-E141-4CEE-9626-B7DAC6B0F955}"/>
                    </a:ext>
                  </a:extLst>
                </p:cNvPr>
                <p:cNvSpPr/>
                <p:nvPr/>
              </p:nvSpPr>
              <p:spPr>
                <a:xfrm>
                  <a:off x="314325" y="0"/>
                  <a:ext cx="1447801" cy="495300"/>
                </a:xfrm>
                <a:prstGeom prst="flowChartTerminator">
                  <a:avLst/>
                </a:prstGeom>
                <a:solidFill>
                  <a:schemeClr val="accent1"/>
                </a:solidFill>
                <a:ln w="22225" cap="flat" cmpd="sng">
                  <a:solidFill>
                    <a:schemeClr val="dk1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algn="ctr"/>
                  <a:r>
                    <a:rPr lang="de-DE" sz="1200" kern="15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Main:</a:t>
                  </a:r>
                  <a:endParaRPr lang="de-DE" sz="1200" kern="15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Bitstream Vera Sans"/>
                    <a:cs typeface="Lucidasans"/>
                  </a:endParaRPr>
                </a:p>
              </p:txBody>
            </p:sp>
            <p:sp>
              <p:nvSpPr>
                <p:cNvPr id="21" name="Rechteck 20">
                  <a:extLst>
                    <a:ext uri="{FF2B5EF4-FFF2-40B4-BE49-F238E27FC236}">
                      <a16:creationId xmlns:a16="http://schemas.microsoft.com/office/drawing/2014/main" id="{9A3DDD3A-14C4-430D-B60E-7FEAAEFF07A5}"/>
                    </a:ext>
                  </a:extLst>
                </p:cNvPr>
                <p:cNvSpPr/>
                <p:nvPr/>
              </p:nvSpPr>
              <p:spPr>
                <a:xfrm>
                  <a:off x="314325" y="742950"/>
                  <a:ext cx="1447800" cy="523875"/>
                </a:xfrm>
                <a:prstGeom prst="rect">
                  <a:avLst/>
                </a:prstGeom>
                <a:solidFill>
                  <a:schemeClr val="accent1"/>
                </a:solidFill>
                <a:ln w="22225" cap="flat" cmpd="sng">
                  <a:solidFill>
                    <a:schemeClr val="dk1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algn="ctr"/>
                  <a:r>
                    <a:rPr lang="de-DE" sz="1200" kern="15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Initialisierung</a:t>
                  </a:r>
                  <a:endParaRPr lang="de-DE" sz="1200" kern="15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Bitstream Vera Sans"/>
                    <a:cs typeface="Lucidasans"/>
                  </a:endParaRPr>
                </a:p>
              </p:txBody>
            </p:sp>
            <p:sp>
              <p:nvSpPr>
                <p:cNvPr id="22" name="Rechteck 21">
                  <a:extLst>
                    <a:ext uri="{FF2B5EF4-FFF2-40B4-BE49-F238E27FC236}">
                      <a16:creationId xmlns:a16="http://schemas.microsoft.com/office/drawing/2014/main" id="{B4152002-3AAD-48A5-B32F-97893EDD0CD0}"/>
                    </a:ext>
                  </a:extLst>
                </p:cNvPr>
                <p:cNvSpPr/>
                <p:nvPr/>
              </p:nvSpPr>
              <p:spPr>
                <a:xfrm>
                  <a:off x="314325" y="1924050"/>
                  <a:ext cx="1447800" cy="523875"/>
                </a:xfrm>
                <a:prstGeom prst="rect">
                  <a:avLst/>
                </a:prstGeom>
                <a:noFill/>
                <a:ln w="22225" cap="flat" cmpd="sng">
                  <a:solidFill>
                    <a:schemeClr val="dk1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algn="ctr"/>
                  <a:r>
                    <a:rPr lang="de-DE" sz="1200" kern="15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endlos</a:t>
                  </a:r>
                  <a:endParaRPr lang="de-DE" sz="1200" kern="15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Bitstream Vera Sans"/>
                    <a:cs typeface="Lucidasans"/>
                  </a:endParaRPr>
                </a:p>
              </p:txBody>
            </p:sp>
            <p:cxnSp>
              <p:nvCxnSpPr>
                <p:cNvPr id="23" name="Gerade Verbindung mit Pfeil 22">
                  <a:extLst>
                    <a:ext uri="{FF2B5EF4-FFF2-40B4-BE49-F238E27FC236}">
                      <a16:creationId xmlns:a16="http://schemas.microsoft.com/office/drawing/2014/main" id="{016AA588-CCE4-4081-BB91-9769DD42B470}"/>
                    </a:ext>
                  </a:extLst>
                </p:cNvPr>
                <p:cNvCxnSpPr/>
                <p:nvPr/>
              </p:nvCxnSpPr>
              <p:spPr>
                <a:xfrm>
                  <a:off x="1019175" y="1266825"/>
                  <a:ext cx="0" cy="657225"/>
                </a:xfrm>
                <a:prstGeom prst="straightConnector1">
                  <a:avLst/>
                </a:prstGeom>
                <a:noFill/>
                <a:ln w="22225" cap="flat" cmpd="sng">
                  <a:solidFill>
                    <a:schemeClr val="dk1"/>
                  </a:solidFill>
                  <a:prstDash val="solid"/>
                  <a:miter lim="800000"/>
                  <a:headEnd type="none" w="sm" len="sm"/>
                  <a:tailEnd type="triangle" w="med" len="med"/>
                </a:ln>
              </p:spPr>
            </p:cxnSp>
            <p:cxnSp>
              <p:nvCxnSpPr>
                <p:cNvPr id="24" name="Gewinkelter Verbinder 8">
                  <a:extLst>
                    <a:ext uri="{FF2B5EF4-FFF2-40B4-BE49-F238E27FC236}">
                      <a16:creationId xmlns:a16="http://schemas.microsoft.com/office/drawing/2014/main" id="{990D7F41-BD6B-43B3-B141-18575C2A2976}"/>
                    </a:ext>
                  </a:extLst>
                </p:cNvPr>
                <p:cNvCxnSpPr/>
                <p:nvPr/>
              </p:nvCxnSpPr>
              <p:spPr>
                <a:xfrm>
                  <a:off x="1028700" y="2447925"/>
                  <a:ext cx="0" cy="219075"/>
                </a:xfrm>
                <a:prstGeom prst="bentConnector3">
                  <a:avLst>
                    <a:gd name="adj1" fmla="val 2147483646"/>
                  </a:avLst>
                </a:prstGeom>
                <a:noFill/>
                <a:ln w="22225" cap="flat" cmpd="sng">
                  <a:solidFill>
                    <a:schemeClr val="dk1"/>
                  </a:solidFill>
                  <a:prstDash val="solid"/>
                  <a:miter lim="800000"/>
                  <a:headEnd type="none" w="sm" len="sm"/>
                  <a:tailEnd type="triangle" w="med" len="med"/>
                </a:ln>
              </p:spPr>
            </p:cxnSp>
            <p:cxnSp>
              <p:nvCxnSpPr>
                <p:cNvPr id="25" name="Gerade Verbindung mit Pfeil 24">
                  <a:extLst>
                    <a:ext uri="{FF2B5EF4-FFF2-40B4-BE49-F238E27FC236}">
                      <a16:creationId xmlns:a16="http://schemas.microsoft.com/office/drawing/2014/main" id="{0175564C-3B60-4DBE-A989-2712C404A8C5}"/>
                    </a:ext>
                  </a:extLst>
                </p:cNvPr>
                <p:cNvCxnSpPr/>
                <p:nvPr/>
              </p:nvCxnSpPr>
              <p:spPr>
                <a:xfrm rot="10800000">
                  <a:off x="0" y="2667000"/>
                  <a:ext cx="1028700" cy="0"/>
                </a:xfrm>
                <a:prstGeom prst="straightConnector1">
                  <a:avLst/>
                </a:prstGeom>
                <a:noFill/>
                <a:ln w="22225" cap="flat" cmpd="sng">
                  <a:solidFill>
                    <a:schemeClr val="dk1"/>
                  </a:solidFill>
                  <a:prstDash val="solid"/>
                  <a:miter lim="800000"/>
                  <a:headEnd type="none" w="sm" len="sm"/>
                  <a:tailEnd type="triangle" w="med" len="med"/>
                </a:ln>
              </p:spPr>
            </p:cxnSp>
            <p:cxnSp>
              <p:nvCxnSpPr>
                <p:cNvPr id="26" name="Gewinkelter Verbinder 10">
                  <a:extLst>
                    <a:ext uri="{FF2B5EF4-FFF2-40B4-BE49-F238E27FC236}">
                      <a16:creationId xmlns:a16="http://schemas.microsoft.com/office/drawing/2014/main" id="{0D9961FB-16FC-42CE-8531-A0C1A8427411}"/>
                    </a:ext>
                  </a:extLst>
                </p:cNvPr>
                <p:cNvCxnSpPr/>
                <p:nvPr/>
              </p:nvCxnSpPr>
              <p:spPr>
                <a:xfrm rot="10800000" flipH="1">
                  <a:off x="0" y="1590675"/>
                  <a:ext cx="1019175" cy="1076325"/>
                </a:xfrm>
                <a:prstGeom prst="bentConnector3">
                  <a:avLst>
                    <a:gd name="adj1" fmla="val 1402"/>
                  </a:avLst>
                </a:prstGeom>
                <a:noFill/>
                <a:ln w="22225" cap="flat" cmpd="sng">
                  <a:solidFill>
                    <a:schemeClr val="dk1"/>
                  </a:solidFill>
                  <a:prstDash val="solid"/>
                  <a:miter lim="800000"/>
                  <a:headEnd type="none" w="sm" len="sm"/>
                  <a:tailEnd type="triangle" w="med" len="med"/>
                </a:ln>
              </p:spPr>
            </p:cxnSp>
          </p:grpSp>
          <p:cxnSp>
            <p:nvCxnSpPr>
              <p:cNvPr id="19" name="Gerade Verbindung mit Pfeil 18">
                <a:extLst>
                  <a:ext uri="{FF2B5EF4-FFF2-40B4-BE49-F238E27FC236}">
                    <a16:creationId xmlns:a16="http://schemas.microsoft.com/office/drawing/2014/main" id="{2667C310-D235-4D9E-AEF0-DA66C5839765}"/>
                  </a:ext>
                </a:extLst>
              </p:cNvPr>
              <p:cNvCxnSpPr/>
              <p:nvPr/>
            </p:nvCxnSpPr>
            <p:spPr>
              <a:xfrm>
                <a:off x="1037851" y="495300"/>
                <a:ext cx="0" cy="247650"/>
              </a:xfrm>
              <a:prstGeom prst="straightConnector1">
                <a:avLst/>
              </a:prstGeom>
              <a:noFill/>
              <a:ln w="22225" cap="flat" cmpd="sng">
                <a:solidFill>
                  <a:srgbClr val="000000"/>
                </a:solidFill>
                <a:prstDash val="solid"/>
                <a:miter lim="800000"/>
                <a:headEnd type="none" w="sm" len="sm"/>
                <a:tailEnd type="triangle" w="med" len="med"/>
              </a:ln>
            </p:spPr>
          </p:cxnSp>
        </p:grpSp>
      </p:grpSp>
    </p:spTree>
    <p:extLst>
      <p:ext uri="{BB962C8B-B14F-4D97-AF65-F5344CB8AC3E}">
        <p14:creationId xmlns:p14="http://schemas.microsoft.com/office/powerpoint/2010/main" val="3145586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AF85EB7A-4899-4ED8-B9B3-5B80E0BB95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47712"/>
            <a:ext cx="9344025" cy="5362575"/>
          </a:xfrm>
          <a:prstGeom prst="rect">
            <a:avLst/>
          </a:prstGeom>
        </p:spPr>
      </p:pic>
      <p:sp>
        <p:nvSpPr>
          <p:cNvPr id="4" name="Legende: Linie 3">
            <a:extLst>
              <a:ext uri="{FF2B5EF4-FFF2-40B4-BE49-F238E27FC236}">
                <a16:creationId xmlns:a16="http://schemas.microsoft.com/office/drawing/2014/main" id="{A03630A0-7445-4CFD-8369-436F2E2EF801}"/>
              </a:ext>
            </a:extLst>
          </p:cNvPr>
          <p:cNvSpPr/>
          <p:nvPr/>
        </p:nvSpPr>
        <p:spPr>
          <a:xfrm>
            <a:off x="6423364" y="2131986"/>
            <a:ext cx="5529309" cy="850911"/>
          </a:xfrm>
          <a:prstGeom prst="borderCallout1">
            <a:avLst>
              <a:gd name="adj1" fmla="val 23403"/>
              <a:gd name="adj2" fmla="val 127"/>
              <a:gd name="adj3" fmla="val -114342"/>
              <a:gd name="adj4" fmla="val -40248"/>
            </a:avLst>
          </a:prstGeom>
          <a:noFill/>
          <a:ln w="254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DE">
                <a:solidFill>
                  <a:schemeClr val="tx1"/>
                </a:solidFill>
              </a:rPr>
              <a:t>25. Mit RUN wird das Programm auf das im USB-Port eingesteckte STM32-Board übertragen und die LED D1 geht für einige Sekunden an, oder? 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A0461EC8-4452-4503-896A-D7578DC3A4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/>
              <a:t>Erstellt vom FB IT-Hardware</a:t>
            </a:r>
            <a:endParaRPr lang="de-DE" sz="100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451A8801-D58F-4DF3-98C0-D422CB247D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640BD-5B77-4E1A-9295-0BAB3E86663B}" type="slidenum">
              <a:rPr lang="de-DE" smtClean="0"/>
              <a:pPr/>
              <a:t>12</a:t>
            </a:fld>
            <a:endParaRPr lang="de-DE" sz="1000"/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9025DB3E-3074-411B-BA86-C47EF9711F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6449" y="4342964"/>
            <a:ext cx="3071177" cy="249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1">
            <a:extLst>
              <a:ext uri="{FF2B5EF4-FFF2-40B4-BE49-F238E27FC236}">
                <a16:creationId xmlns:a16="http://schemas.microsoft.com/office/drawing/2014/main" id="{E4982FD4-99D4-4B36-B204-17B02574B456}"/>
              </a:ext>
            </a:extLst>
          </p:cNvPr>
          <p:cNvSpPr txBox="1"/>
          <p:nvPr/>
        </p:nvSpPr>
        <p:spPr>
          <a:xfrm>
            <a:off x="10347668" y="5925621"/>
            <a:ext cx="7457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Symbol"/>
              <a:buChar char="Þ"/>
            </a:pPr>
            <a:r>
              <a:rPr lang="de-DE"/>
              <a:t>OK</a:t>
            </a:r>
          </a:p>
        </p:txBody>
      </p:sp>
    </p:spTree>
    <p:extLst>
      <p:ext uri="{BB962C8B-B14F-4D97-AF65-F5344CB8AC3E}">
        <p14:creationId xmlns:p14="http://schemas.microsoft.com/office/powerpoint/2010/main" val="3736147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CE419601-4975-43ED-B5FC-C4E88A23F9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/>
              <a:t>Erstellt vom FB IT-Hardware</a:t>
            </a:r>
            <a:endParaRPr lang="de-DE" sz="100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631B686D-8A66-4654-A44D-5534907B44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13346" y="5764837"/>
            <a:ext cx="478654" cy="365125"/>
          </a:xfrm>
        </p:spPr>
        <p:txBody>
          <a:bodyPr/>
          <a:lstStyle/>
          <a:p>
            <a:fld id="{4E5640BD-5B77-4E1A-9295-0BAB3E86663B}" type="slidenum">
              <a:rPr lang="de-DE" smtClean="0"/>
              <a:pPr/>
              <a:t>13</a:t>
            </a:fld>
            <a:endParaRPr lang="de-DE" sz="100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40C5D93A-6B08-4477-AE11-0F5B13EDD765}"/>
              </a:ext>
            </a:extLst>
          </p:cNvPr>
          <p:cNvSpPr txBox="1"/>
          <p:nvPr/>
        </p:nvSpPr>
        <p:spPr>
          <a:xfrm>
            <a:off x="350274" y="484035"/>
            <a:ext cx="94466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/>
              <a:t>AA: </a:t>
            </a:r>
            <a:r>
              <a:rPr lang="de-DE"/>
              <a:t>Erstellen Sie ein neues Projekt mit dem Namen 20_LED_blink gemäß der obigen Anleitung. Erweitern Sie die </a:t>
            </a:r>
            <a:r>
              <a:rPr lang="de-DE" err="1"/>
              <a:t>mainasm.s</a:t>
            </a:r>
            <a:r>
              <a:rPr lang="de-DE"/>
              <a:t> so, dass ein Blinklicht entsteht, welches im Sekundentakt aufleuchtet…</a:t>
            </a:r>
          </a:p>
          <a:p>
            <a:r>
              <a:rPr lang="de-DE"/>
              <a:t>TIPP: Nutzen Sie folgende Erklärungen von Assemblerbefehlen für Ihre Programmierung</a:t>
            </a:r>
          </a:p>
        </p:txBody>
      </p:sp>
      <p:graphicFrame>
        <p:nvGraphicFramePr>
          <p:cNvPr id="5" name="Tabelle 4">
            <a:extLst>
              <a:ext uri="{FF2B5EF4-FFF2-40B4-BE49-F238E27FC236}">
                <a16:creationId xmlns:a16="http://schemas.microsoft.com/office/drawing/2014/main" id="{FA6BDD96-8543-4EE3-AEBC-F2221FCAB1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3374432"/>
              </p:ext>
            </p:extLst>
          </p:nvPr>
        </p:nvGraphicFramePr>
        <p:xfrm>
          <a:off x="104960" y="1766656"/>
          <a:ext cx="9333472" cy="506774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29259">
                  <a:extLst>
                    <a:ext uri="{9D8B030D-6E8A-4147-A177-3AD203B41FA5}">
                      <a16:colId xmlns:a16="http://schemas.microsoft.com/office/drawing/2014/main" val="2832949410"/>
                    </a:ext>
                  </a:extLst>
                </a:gridCol>
                <a:gridCol w="7604213">
                  <a:extLst>
                    <a:ext uri="{9D8B030D-6E8A-4147-A177-3AD203B41FA5}">
                      <a16:colId xmlns:a16="http://schemas.microsoft.com/office/drawing/2014/main" val="1374841768"/>
                    </a:ext>
                  </a:extLst>
                </a:gridCol>
              </a:tblGrid>
              <a:tr h="444165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de-DE" sz="1200" kern="150" err="1">
                          <a:effectLst/>
                        </a:rPr>
                        <a:t>main</a:t>
                      </a:r>
                      <a:r>
                        <a:rPr lang="de-DE" sz="1200" kern="150">
                          <a:effectLst/>
                        </a:rPr>
                        <a:t>:</a:t>
                      </a:r>
                      <a:endParaRPr lang="de-DE" sz="1200" kern="1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Bitstream Vera Sans"/>
                        <a:cs typeface="Lucidasans"/>
                      </a:endParaRPr>
                    </a:p>
                  </a:txBody>
                  <a:tcPr marL="24426" marR="24426" marT="24426" marB="24426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de-DE" sz="1200" kern="150">
                          <a:effectLst/>
                        </a:rPr>
                        <a:t>Sprungmarke (Label): Sprungmarken können beliebig benannt werden. Sie dürfen nicht mit einer Zahl oder einem Sonderzeichen beginnen. Sie dienen als Ziel von Sprungbefehlen</a:t>
                      </a:r>
                      <a:endParaRPr lang="de-DE" sz="1200" kern="1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Bitstream Vera Sans"/>
                        <a:cs typeface="Lucidasans"/>
                      </a:endParaRPr>
                    </a:p>
                  </a:txBody>
                  <a:tcPr marL="24426" marR="24426" marT="24426" marB="24426"/>
                </a:tc>
                <a:extLst>
                  <a:ext uri="{0D108BD9-81ED-4DB2-BD59-A6C34878D82A}">
                    <a16:rowId xmlns:a16="http://schemas.microsoft.com/office/drawing/2014/main" val="797430659"/>
                  </a:ext>
                </a:extLst>
              </a:tr>
              <a:tr h="248249">
                <a:tc>
                  <a:txBody>
                    <a:bodyPr/>
                    <a:lstStyle/>
                    <a:p>
                      <a:r>
                        <a:rPr lang="de-DE" sz="1200" kern="150" err="1">
                          <a:effectLst/>
                        </a:rPr>
                        <a:t>ldr</a:t>
                      </a:r>
                      <a:r>
                        <a:rPr lang="de-DE" sz="1200" kern="150">
                          <a:effectLst/>
                        </a:rPr>
                        <a:t> R1,=GPIOA</a:t>
                      </a:r>
                      <a:endParaRPr lang="de-DE" sz="1200" kern="1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Bitstream Vera Sans"/>
                        <a:cs typeface="Lucidasans"/>
                      </a:endParaRPr>
                    </a:p>
                  </a:txBody>
                  <a:tcPr marL="24426" marR="24426" marT="24426" marB="24426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de-DE" sz="1200" kern="150">
                          <a:effectLst/>
                        </a:rPr>
                        <a:t>Der Port (Anschluss des Mikrocontrollers) wird in R1 ausgewählt =&gt; </a:t>
                      </a:r>
                      <a:r>
                        <a:rPr lang="de-DE" sz="1200" i="1" kern="150" err="1">
                          <a:effectLst/>
                        </a:rPr>
                        <a:t>load</a:t>
                      </a:r>
                      <a:r>
                        <a:rPr lang="de-DE" sz="1200" i="1" kern="150">
                          <a:effectLst/>
                        </a:rPr>
                        <a:t> </a:t>
                      </a:r>
                      <a:r>
                        <a:rPr lang="de-DE" sz="1200" i="1" kern="150" err="1">
                          <a:effectLst/>
                        </a:rPr>
                        <a:t>register</a:t>
                      </a:r>
                      <a:endParaRPr lang="de-DE" sz="1200" i="1" kern="1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Bitstream Vera Sans"/>
                        <a:cs typeface="Lucidasans"/>
                      </a:endParaRPr>
                    </a:p>
                  </a:txBody>
                  <a:tcPr marL="24426" marR="24426" marT="24426" marB="24426"/>
                </a:tc>
                <a:extLst>
                  <a:ext uri="{0D108BD9-81ED-4DB2-BD59-A6C34878D82A}">
                    <a16:rowId xmlns:a16="http://schemas.microsoft.com/office/drawing/2014/main" val="2413551460"/>
                  </a:ext>
                </a:extLst>
              </a:tr>
              <a:tr h="1472719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de-DE" sz="1200" kern="150">
                          <a:effectLst/>
                        </a:rPr>
                        <a:t>mov r0,#1000</a:t>
                      </a:r>
                      <a:endParaRPr lang="de-DE" sz="1200" kern="1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Bitstream Vera Sans"/>
                        <a:cs typeface="Lucidasans"/>
                      </a:endParaRPr>
                    </a:p>
                  </a:txBody>
                  <a:tcPr marL="24426" marR="24426" marT="24426" marB="24426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de-DE" sz="1200" kern="150">
                          <a:effectLst/>
                        </a:rPr>
                        <a:t>Move heißt bewege die Zahl 1000 in das Register (die Variable r0)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de-DE" sz="1200" kern="150">
                          <a:effectLst/>
                        </a:rPr>
                        <a:t>Äquivalent wäre: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de-DE" sz="1200" kern="150">
                          <a:effectLst/>
                        </a:rPr>
                        <a:t>mov R0,#0x03E8   //Hexadezimalzahl</a:t>
                      </a:r>
                      <a:br>
                        <a:rPr lang="de-DE" sz="1200" kern="150">
                          <a:effectLst/>
                        </a:rPr>
                      </a:br>
                      <a:r>
                        <a:rPr lang="de-DE" sz="1200" kern="150">
                          <a:effectLst/>
                        </a:rPr>
                        <a:t>mov R0,#0b0000001111101000   //Dualzahl</a:t>
                      </a:r>
                      <a:br>
                        <a:rPr lang="de-DE" sz="1200" kern="150">
                          <a:effectLst/>
                        </a:rPr>
                      </a:br>
                      <a:r>
                        <a:rPr lang="de-DE" sz="1200" kern="150">
                          <a:effectLst/>
                        </a:rPr>
                        <a:t># bedeutet: Unmittelbare Adressierung (immediate). Was schlicht und einfach bedeutet: Jetzt kommt eine Zahl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de-DE" sz="1200" kern="150">
                          <a:effectLst/>
                        </a:rPr>
                        <a:t>Die Zahl 1000 bedeutet in diesem Zusammenhang, dass das Unterprogramm </a:t>
                      </a:r>
                      <a:r>
                        <a:rPr lang="de-DE" sz="1200" kern="150" err="1">
                          <a:effectLst/>
                        </a:rPr>
                        <a:t>wait_ms</a:t>
                      </a:r>
                      <a:r>
                        <a:rPr lang="de-DE" sz="1200" kern="150">
                          <a:effectLst/>
                        </a:rPr>
                        <a:t> 1000ms (=1s) warten soll.</a:t>
                      </a:r>
                      <a:endParaRPr lang="de-DE" sz="1200" kern="1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Bitstream Vera Sans"/>
                        <a:cs typeface="Lucidasans"/>
                      </a:endParaRPr>
                    </a:p>
                  </a:txBody>
                  <a:tcPr marL="24426" marR="24426" marT="24426" marB="24426"/>
                </a:tc>
                <a:extLst>
                  <a:ext uri="{0D108BD9-81ED-4DB2-BD59-A6C34878D82A}">
                    <a16:rowId xmlns:a16="http://schemas.microsoft.com/office/drawing/2014/main" val="2099175915"/>
                  </a:ext>
                </a:extLst>
              </a:tr>
              <a:tr h="248249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de-DE" sz="1200" kern="150" err="1">
                          <a:effectLst/>
                        </a:rPr>
                        <a:t>bl</a:t>
                      </a:r>
                      <a:r>
                        <a:rPr lang="de-DE" sz="1200" kern="150">
                          <a:effectLst/>
                        </a:rPr>
                        <a:t> </a:t>
                      </a:r>
                      <a:r>
                        <a:rPr lang="de-DE" sz="1200" kern="150" err="1">
                          <a:effectLst/>
                        </a:rPr>
                        <a:t>wait_ms</a:t>
                      </a:r>
                      <a:endParaRPr lang="de-DE" sz="1200" kern="1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Bitstream Vera Sans"/>
                        <a:cs typeface="Lucidasans"/>
                      </a:endParaRPr>
                    </a:p>
                  </a:txBody>
                  <a:tcPr marL="24426" marR="24426" marT="24426" marB="24426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de-DE" sz="1200" kern="150">
                          <a:effectLst/>
                        </a:rPr>
                        <a:t>Das Unterprogramm </a:t>
                      </a:r>
                      <a:r>
                        <a:rPr lang="de-DE" sz="1200" kern="150" err="1">
                          <a:effectLst/>
                        </a:rPr>
                        <a:t>wait_ms</a:t>
                      </a:r>
                      <a:r>
                        <a:rPr lang="de-DE" sz="1200" kern="150">
                          <a:effectLst/>
                        </a:rPr>
                        <a:t> wird aufgerufen: </a:t>
                      </a:r>
                      <a:r>
                        <a:rPr lang="de-DE" sz="1200" i="1" kern="150" err="1">
                          <a:effectLst/>
                        </a:rPr>
                        <a:t>bl</a:t>
                      </a:r>
                      <a:r>
                        <a:rPr lang="de-DE" sz="1200" i="1" kern="150">
                          <a:effectLst/>
                        </a:rPr>
                        <a:t> = Branch </a:t>
                      </a:r>
                      <a:r>
                        <a:rPr lang="de-DE" sz="1200" i="1" kern="150" err="1">
                          <a:effectLst/>
                        </a:rPr>
                        <a:t>Linked</a:t>
                      </a:r>
                      <a:endParaRPr lang="de-DE" sz="1200" i="1" kern="1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Bitstream Vera Sans"/>
                        <a:cs typeface="Lucidasans"/>
                      </a:endParaRPr>
                    </a:p>
                  </a:txBody>
                  <a:tcPr marL="24426" marR="24426" marT="24426" marB="24426"/>
                </a:tc>
                <a:extLst>
                  <a:ext uri="{0D108BD9-81ED-4DB2-BD59-A6C34878D82A}">
                    <a16:rowId xmlns:a16="http://schemas.microsoft.com/office/drawing/2014/main" val="2787029579"/>
                  </a:ext>
                </a:extLst>
              </a:tr>
              <a:tr h="248249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de-DE" sz="1200" kern="150">
                          <a:effectLst/>
                        </a:rPr>
                        <a:t>schleife:</a:t>
                      </a:r>
                      <a:endParaRPr lang="de-DE" sz="1200" kern="1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Bitstream Vera Sans"/>
                        <a:cs typeface="Lucidasans"/>
                      </a:endParaRPr>
                    </a:p>
                  </a:txBody>
                  <a:tcPr marL="24426" marR="24426" marT="24426" marB="24426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de-DE" sz="1200" kern="150">
                          <a:effectLst/>
                        </a:rPr>
                        <a:t>Noch eine Sprungmarke, diesmal für die Endlosschleife</a:t>
                      </a:r>
                      <a:endParaRPr lang="de-DE" sz="1200" kern="1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Bitstream Vera Sans"/>
                        <a:cs typeface="Lucidasans"/>
                      </a:endParaRPr>
                    </a:p>
                  </a:txBody>
                  <a:tcPr marL="24426" marR="24426" marT="24426" marB="24426"/>
                </a:tc>
                <a:extLst>
                  <a:ext uri="{0D108BD9-81ED-4DB2-BD59-A6C34878D82A}">
                    <a16:rowId xmlns:a16="http://schemas.microsoft.com/office/drawing/2014/main" val="658264599"/>
                  </a:ext>
                </a:extLst>
              </a:tr>
              <a:tr h="805936">
                <a:tc>
                  <a:txBody>
                    <a:bodyPr/>
                    <a:lstStyle/>
                    <a:p>
                      <a:r>
                        <a:rPr lang="de-DE" sz="1200" kern="150">
                          <a:effectLst/>
                        </a:rPr>
                        <a:t>mov 	R0,#0</a:t>
                      </a:r>
                    </a:p>
                    <a:p>
                      <a:r>
                        <a:rPr lang="de-DE" sz="1200" kern="150" err="1">
                          <a:effectLst/>
                        </a:rPr>
                        <a:t>strb</a:t>
                      </a:r>
                      <a:r>
                        <a:rPr lang="de-DE" sz="1200" kern="150">
                          <a:effectLst/>
                        </a:rPr>
                        <a:t> 	R0,[R1,ODR]</a:t>
                      </a:r>
                      <a:endParaRPr lang="de-DE" sz="1200" kern="1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Bitstream Vera Sans"/>
                        <a:cs typeface="Lucidasans"/>
                      </a:endParaRPr>
                    </a:p>
                  </a:txBody>
                  <a:tcPr marL="24426" marR="24426" marT="24426" marB="24426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de-DE" sz="1200" kern="150">
                          <a:effectLst/>
                        </a:rPr>
                        <a:t>Port LEDs werden auf 0 gesetzt. 0 bedeutet, dass der entsprechende Anschluss des Mikrocontrollers eine Spannung von 0V ausgibt.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de-DE" sz="1200" kern="150" err="1">
                          <a:effectLst/>
                        </a:rPr>
                        <a:t>strb</a:t>
                      </a:r>
                      <a:r>
                        <a:rPr lang="de-DE" sz="1200" kern="150">
                          <a:effectLst/>
                        </a:rPr>
                        <a:t> R0,[R1,ODR] gibt den Inhalt von Register R0 auf GPIOA.ODR aus, da zuvor GPIOA in R1 eingetragen wurde.</a:t>
                      </a:r>
                      <a:endParaRPr lang="de-DE" sz="1200" kern="1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Bitstream Vera Sans"/>
                        <a:cs typeface="Lucidasans"/>
                      </a:endParaRPr>
                    </a:p>
                  </a:txBody>
                  <a:tcPr marL="24426" marR="24426" marT="24426" marB="24426"/>
                </a:tc>
                <a:extLst>
                  <a:ext uri="{0D108BD9-81ED-4DB2-BD59-A6C34878D82A}">
                    <a16:rowId xmlns:a16="http://schemas.microsoft.com/office/drawing/2014/main" val="4052570168"/>
                  </a:ext>
                </a:extLst>
              </a:tr>
              <a:tr h="993112">
                <a:tc>
                  <a:txBody>
                    <a:bodyPr/>
                    <a:lstStyle/>
                    <a:p>
                      <a:r>
                        <a:rPr lang="de-DE" sz="1200" kern="150">
                          <a:effectLst/>
                        </a:rPr>
                        <a:t>mov 	R0,#0x0020</a:t>
                      </a:r>
                    </a:p>
                    <a:p>
                      <a:r>
                        <a:rPr lang="de-DE" sz="1200" kern="150" err="1">
                          <a:effectLst/>
                        </a:rPr>
                        <a:t>strb</a:t>
                      </a:r>
                      <a:r>
                        <a:rPr lang="de-DE" sz="1200" kern="150">
                          <a:effectLst/>
                        </a:rPr>
                        <a:t> 	R0,[R1,ODR]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de-DE" sz="1200" kern="150">
                          <a:effectLst/>
                        </a:rPr>
                        <a:t> </a:t>
                      </a:r>
                      <a:endParaRPr lang="de-DE" sz="1200" kern="1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Bitstream Vera Sans"/>
                        <a:cs typeface="Lucidasans"/>
                      </a:endParaRPr>
                    </a:p>
                  </a:txBody>
                  <a:tcPr marL="24426" marR="24426" marT="24426" marB="24426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de-DE" sz="1200" kern="150">
                          <a:effectLst/>
                        </a:rPr>
                        <a:t>Port LED wird auf 1 gesetzt. Das bedeutet, dass der entsprechende Anschluss des Mikrocontrollers eine Spannung von 5V ausgibt und die angeschlossene Leuchtdiode (LED D1) leuchtet</a:t>
                      </a:r>
                      <a:endParaRPr lang="de-DE" sz="1200" kern="1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Bitstream Vera Sans"/>
                        <a:cs typeface="Lucidasans"/>
                      </a:endParaRPr>
                    </a:p>
                  </a:txBody>
                  <a:tcPr marL="24426" marR="24426" marT="24426" marB="24426"/>
                </a:tc>
                <a:extLst>
                  <a:ext uri="{0D108BD9-81ED-4DB2-BD59-A6C34878D82A}">
                    <a16:rowId xmlns:a16="http://schemas.microsoft.com/office/drawing/2014/main" val="728658047"/>
                  </a:ext>
                </a:extLst>
              </a:tr>
              <a:tr h="303534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de-DE" sz="1200" kern="150">
                          <a:effectLst/>
                        </a:rPr>
                        <a:t>b schleife</a:t>
                      </a:r>
                      <a:endParaRPr lang="de-DE" sz="1200" kern="1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Bitstream Vera Sans"/>
                        <a:cs typeface="Lucidasans"/>
                      </a:endParaRPr>
                    </a:p>
                  </a:txBody>
                  <a:tcPr marL="24426" marR="24426" marT="24426" marB="24426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de-DE" sz="1200" kern="150" err="1">
                          <a:effectLst/>
                        </a:rPr>
                        <a:t>branch</a:t>
                      </a:r>
                      <a:r>
                        <a:rPr lang="de-DE" sz="1200" kern="150">
                          <a:effectLst/>
                        </a:rPr>
                        <a:t> = Verzweige zu. Sprungbefehl (Goto in C). Das Sprungziel ist die Sprungmarke schleife:</a:t>
                      </a:r>
                      <a:endParaRPr lang="de-DE" sz="1200" kern="1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Bitstream Vera Sans"/>
                        <a:cs typeface="Lucidasans"/>
                      </a:endParaRPr>
                    </a:p>
                  </a:txBody>
                  <a:tcPr marL="24426" marR="24426" marT="24426" marB="24426"/>
                </a:tc>
                <a:extLst>
                  <a:ext uri="{0D108BD9-81ED-4DB2-BD59-A6C34878D82A}">
                    <a16:rowId xmlns:a16="http://schemas.microsoft.com/office/drawing/2014/main" val="789257353"/>
                  </a:ext>
                </a:extLst>
              </a:tr>
              <a:tr h="303534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de-DE" sz="1200" kern="150">
                          <a:effectLst/>
                        </a:rPr>
                        <a:t>.end</a:t>
                      </a:r>
                      <a:endParaRPr lang="de-DE" sz="1200" kern="1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Bitstream Vera Sans"/>
                        <a:cs typeface="Lucidasans"/>
                      </a:endParaRPr>
                    </a:p>
                  </a:txBody>
                  <a:tcPr marL="24426" marR="24426" marT="24426" marB="24426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de-DE" sz="1200" kern="150">
                          <a:effectLst/>
                        </a:rPr>
                        <a:t>Zeigt dem Assembler an, dass das Assemblerprogramm hier endet.</a:t>
                      </a:r>
                      <a:endParaRPr lang="de-DE" sz="1200" kern="1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Bitstream Vera Sans"/>
                        <a:cs typeface="Lucidasans"/>
                      </a:endParaRPr>
                    </a:p>
                  </a:txBody>
                  <a:tcPr marL="24426" marR="24426" marT="24426" marB="24426"/>
                </a:tc>
                <a:extLst>
                  <a:ext uri="{0D108BD9-81ED-4DB2-BD59-A6C34878D82A}">
                    <a16:rowId xmlns:a16="http://schemas.microsoft.com/office/drawing/2014/main" val="2873314610"/>
                  </a:ext>
                </a:extLst>
              </a:tr>
            </a:tbl>
          </a:graphicData>
        </a:graphic>
      </p:graphicFrame>
      <p:sp>
        <p:nvSpPr>
          <p:cNvPr id="9" name="Flussdiagramm: Grenzstelle 8">
            <a:extLst>
              <a:ext uri="{FF2B5EF4-FFF2-40B4-BE49-F238E27FC236}">
                <a16:creationId xmlns:a16="http://schemas.microsoft.com/office/drawing/2014/main" id="{BD22BEC9-62D3-4DCA-B83B-609C62EB5702}"/>
              </a:ext>
            </a:extLst>
          </p:cNvPr>
          <p:cNvSpPr/>
          <p:nvPr/>
        </p:nvSpPr>
        <p:spPr>
          <a:xfrm>
            <a:off x="9854213" y="535003"/>
            <a:ext cx="1757778" cy="585926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/>
              <a:t>Main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10AD69C7-A6E1-4305-A23B-19D03A059591}"/>
              </a:ext>
            </a:extLst>
          </p:cNvPr>
          <p:cNvSpPr/>
          <p:nvPr/>
        </p:nvSpPr>
        <p:spPr>
          <a:xfrm>
            <a:off x="9854212" y="1309573"/>
            <a:ext cx="1757779" cy="5592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err="1"/>
              <a:t>Init</a:t>
            </a:r>
            <a:r>
              <a:rPr lang="de-DE"/>
              <a:t>…</a:t>
            </a:r>
          </a:p>
          <a:p>
            <a:pPr algn="ctr"/>
            <a:r>
              <a:rPr lang="de-DE" sz="1000"/>
              <a:t>GPIO mit R1 verknüpft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32075DE2-2F16-4DB4-8C37-A3B80F776C68}"/>
              </a:ext>
            </a:extLst>
          </p:cNvPr>
          <p:cNvSpPr/>
          <p:nvPr/>
        </p:nvSpPr>
        <p:spPr>
          <a:xfrm>
            <a:off x="9854212" y="2076312"/>
            <a:ext cx="1757773" cy="83333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solidFill>
                  <a:schemeClr val="tx1"/>
                </a:solidFill>
              </a:rPr>
              <a:t>LED an</a:t>
            </a:r>
          </a:p>
          <a:p>
            <a:pPr algn="ctr"/>
            <a:r>
              <a:rPr lang="de-DE" sz="1200">
                <a:solidFill>
                  <a:schemeClr val="tx1"/>
                </a:solidFill>
              </a:rPr>
              <a:t>Wert</a:t>
            </a:r>
            <a:r>
              <a:rPr lang="de-DE" sz="1200" baseline="-25000">
                <a:solidFill>
                  <a:schemeClr val="tx1"/>
                </a:solidFill>
              </a:rPr>
              <a:t>16Bit</a:t>
            </a:r>
            <a:r>
              <a:rPr lang="de-DE" sz="1200">
                <a:solidFill>
                  <a:schemeClr val="tx1"/>
                </a:solidFill>
              </a:rPr>
              <a:t> LED1 in R0 schieben,</a:t>
            </a:r>
          </a:p>
          <a:p>
            <a:pPr algn="ctr"/>
            <a:r>
              <a:rPr lang="de-DE" sz="1200">
                <a:solidFill>
                  <a:schemeClr val="tx1"/>
                </a:solidFill>
              </a:rPr>
              <a:t>R0 an R1-ODR laden</a:t>
            </a:r>
          </a:p>
        </p:txBody>
      </p:sp>
      <p:sp>
        <p:nvSpPr>
          <p:cNvPr id="14" name="Flussdiagramm: Vordefinierter Prozess 13">
            <a:extLst>
              <a:ext uri="{FF2B5EF4-FFF2-40B4-BE49-F238E27FC236}">
                <a16:creationId xmlns:a16="http://schemas.microsoft.com/office/drawing/2014/main" id="{334CDDD9-EEA8-4E7B-B8A1-8F0CCEAF6004}"/>
              </a:ext>
            </a:extLst>
          </p:cNvPr>
          <p:cNvSpPr/>
          <p:nvPr/>
        </p:nvSpPr>
        <p:spPr>
          <a:xfrm>
            <a:off x="9854212" y="3980302"/>
            <a:ext cx="1757770" cy="347699"/>
          </a:xfrm>
          <a:prstGeom prst="flowChartPredefined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solidFill>
                  <a:schemeClr val="tx1"/>
                </a:solidFill>
              </a:rPr>
              <a:t>Warten </a:t>
            </a:r>
            <a:r>
              <a:rPr lang="de-DE" sz="1200" baseline="-25000" err="1">
                <a:solidFill>
                  <a:schemeClr val="tx1"/>
                </a:solidFill>
              </a:rPr>
              <a:t>wait_ms</a:t>
            </a:r>
            <a:endParaRPr lang="de-DE" sz="1200" baseline="-25000">
              <a:solidFill>
                <a:schemeClr val="tx1"/>
              </a:solidFill>
            </a:endParaRPr>
          </a:p>
        </p:txBody>
      </p:sp>
      <p:cxnSp>
        <p:nvCxnSpPr>
          <p:cNvPr id="17" name="Gerade Verbindung mit Pfeil 16">
            <a:extLst>
              <a:ext uri="{FF2B5EF4-FFF2-40B4-BE49-F238E27FC236}">
                <a16:creationId xmlns:a16="http://schemas.microsoft.com/office/drawing/2014/main" id="{CD9027C0-BCC1-424C-814A-2FA39962656C}"/>
              </a:ext>
            </a:extLst>
          </p:cNvPr>
          <p:cNvCxnSpPr>
            <a:cxnSpLocks/>
          </p:cNvCxnSpPr>
          <p:nvPr/>
        </p:nvCxnSpPr>
        <p:spPr>
          <a:xfrm flipH="1">
            <a:off x="9646697" y="6552587"/>
            <a:ext cx="238957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5FFC016A-E720-4296-B6EC-E28EA976471F}"/>
              </a:ext>
            </a:extLst>
          </p:cNvPr>
          <p:cNvCxnSpPr>
            <a:cxnSpLocks/>
          </p:cNvCxnSpPr>
          <p:nvPr/>
        </p:nvCxnSpPr>
        <p:spPr>
          <a:xfrm flipV="1">
            <a:off x="9677400" y="2492977"/>
            <a:ext cx="0" cy="405961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Gerade Verbindung mit Pfeil 21">
            <a:extLst>
              <a:ext uri="{FF2B5EF4-FFF2-40B4-BE49-F238E27FC236}">
                <a16:creationId xmlns:a16="http://schemas.microsoft.com/office/drawing/2014/main" id="{95985942-63FB-432E-AB60-2BBD0F7DCA85}"/>
              </a:ext>
            </a:extLst>
          </p:cNvPr>
          <p:cNvCxnSpPr>
            <a:cxnSpLocks/>
            <a:endCxn id="12" idx="1"/>
          </p:cNvCxnSpPr>
          <p:nvPr/>
        </p:nvCxnSpPr>
        <p:spPr>
          <a:xfrm>
            <a:off x="9677400" y="2492976"/>
            <a:ext cx="176812" cy="2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Gerade Verbindung mit Pfeil 24">
            <a:extLst>
              <a:ext uri="{FF2B5EF4-FFF2-40B4-BE49-F238E27FC236}">
                <a16:creationId xmlns:a16="http://schemas.microsoft.com/office/drawing/2014/main" id="{B6A6C009-60F3-48CD-AB6A-F73682CD22F4}"/>
              </a:ext>
            </a:extLst>
          </p:cNvPr>
          <p:cNvCxnSpPr>
            <a:cxnSpLocks/>
            <a:stCxn id="9" idx="2"/>
          </p:cNvCxnSpPr>
          <p:nvPr/>
        </p:nvCxnSpPr>
        <p:spPr>
          <a:xfrm flipH="1">
            <a:off x="10733098" y="1120929"/>
            <a:ext cx="4" cy="17666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Rechteck 20">
            <a:extLst>
              <a:ext uri="{FF2B5EF4-FFF2-40B4-BE49-F238E27FC236}">
                <a16:creationId xmlns:a16="http://schemas.microsoft.com/office/drawing/2014/main" id="{A8E24E96-3665-40B6-A22A-EA4B3B312035}"/>
              </a:ext>
            </a:extLst>
          </p:cNvPr>
          <p:cNvSpPr/>
          <p:nvPr/>
        </p:nvSpPr>
        <p:spPr>
          <a:xfrm>
            <a:off x="9854212" y="3119433"/>
            <a:ext cx="1757773" cy="69381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solidFill>
                  <a:schemeClr val="tx1"/>
                </a:solidFill>
              </a:rPr>
              <a:t>Delay…</a:t>
            </a:r>
          </a:p>
          <a:p>
            <a:pPr algn="ctr"/>
            <a:r>
              <a:rPr lang="de-DE" sz="1200">
                <a:solidFill>
                  <a:schemeClr val="tx1"/>
                </a:solidFill>
              </a:rPr>
              <a:t>Wert</a:t>
            </a:r>
            <a:r>
              <a:rPr lang="de-DE" sz="1200" baseline="-25000">
                <a:solidFill>
                  <a:schemeClr val="tx1"/>
                </a:solidFill>
              </a:rPr>
              <a:t>1000 = 1sec.</a:t>
            </a:r>
            <a:r>
              <a:rPr lang="de-DE" sz="1200">
                <a:solidFill>
                  <a:schemeClr val="tx1"/>
                </a:solidFill>
              </a:rPr>
              <a:t> an r0 für UP übergeben</a:t>
            </a:r>
          </a:p>
        </p:txBody>
      </p:sp>
      <p:cxnSp>
        <p:nvCxnSpPr>
          <p:cNvPr id="26" name="Gerade Verbindung mit Pfeil 25">
            <a:extLst>
              <a:ext uri="{FF2B5EF4-FFF2-40B4-BE49-F238E27FC236}">
                <a16:creationId xmlns:a16="http://schemas.microsoft.com/office/drawing/2014/main" id="{BB1640F4-AB41-4F1B-83FF-5D4A4190FC7B}"/>
              </a:ext>
            </a:extLst>
          </p:cNvPr>
          <p:cNvCxnSpPr>
            <a:cxnSpLocks/>
          </p:cNvCxnSpPr>
          <p:nvPr/>
        </p:nvCxnSpPr>
        <p:spPr>
          <a:xfrm flipH="1">
            <a:off x="10733093" y="1894573"/>
            <a:ext cx="4" cy="17666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Gerade Verbindung mit Pfeil 26">
            <a:extLst>
              <a:ext uri="{FF2B5EF4-FFF2-40B4-BE49-F238E27FC236}">
                <a16:creationId xmlns:a16="http://schemas.microsoft.com/office/drawing/2014/main" id="{1CE525E3-98D1-4032-B1BD-54694DDCD306}"/>
              </a:ext>
            </a:extLst>
          </p:cNvPr>
          <p:cNvCxnSpPr>
            <a:cxnSpLocks/>
          </p:cNvCxnSpPr>
          <p:nvPr/>
        </p:nvCxnSpPr>
        <p:spPr>
          <a:xfrm flipH="1">
            <a:off x="10733093" y="2940630"/>
            <a:ext cx="4" cy="17666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Gerade Verbindung mit Pfeil 28">
            <a:extLst>
              <a:ext uri="{FF2B5EF4-FFF2-40B4-BE49-F238E27FC236}">
                <a16:creationId xmlns:a16="http://schemas.microsoft.com/office/drawing/2014/main" id="{6327BFC9-1485-45DD-854B-89DB33C78045}"/>
              </a:ext>
            </a:extLst>
          </p:cNvPr>
          <p:cNvCxnSpPr>
            <a:cxnSpLocks/>
          </p:cNvCxnSpPr>
          <p:nvPr/>
        </p:nvCxnSpPr>
        <p:spPr>
          <a:xfrm flipH="1">
            <a:off x="10733089" y="3812073"/>
            <a:ext cx="4" cy="17666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Rechteck 29">
            <a:extLst>
              <a:ext uri="{FF2B5EF4-FFF2-40B4-BE49-F238E27FC236}">
                <a16:creationId xmlns:a16="http://schemas.microsoft.com/office/drawing/2014/main" id="{F81A889E-DC65-45F8-9851-815474B7F5A8}"/>
              </a:ext>
            </a:extLst>
          </p:cNvPr>
          <p:cNvSpPr/>
          <p:nvPr/>
        </p:nvSpPr>
        <p:spPr>
          <a:xfrm>
            <a:off x="9854202" y="4510168"/>
            <a:ext cx="1757773" cy="83333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solidFill>
                  <a:schemeClr val="tx1"/>
                </a:solidFill>
              </a:rPr>
              <a:t>LED aus</a:t>
            </a:r>
          </a:p>
          <a:p>
            <a:pPr algn="ctr"/>
            <a:r>
              <a:rPr lang="de-DE" sz="1200">
                <a:solidFill>
                  <a:schemeClr val="tx1"/>
                </a:solidFill>
              </a:rPr>
              <a:t>Wert</a:t>
            </a:r>
            <a:r>
              <a:rPr lang="de-DE" sz="1200" baseline="-25000">
                <a:solidFill>
                  <a:schemeClr val="tx1"/>
                </a:solidFill>
              </a:rPr>
              <a:t>16Bit</a:t>
            </a:r>
            <a:r>
              <a:rPr lang="de-DE" sz="1200">
                <a:solidFill>
                  <a:schemeClr val="tx1"/>
                </a:solidFill>
              </a:rPr>
              <a:t> LED1 in R0 schieben,</a:t>
            </a:r>
          </a:p>
          <a:p>
            <a:pPr algn="ctr"/>
            <a:r>
              <a:rPr lang="de-DE" sz="1200">
                <a:solidFill>
                  <a:schemeClr val="tx1"/>
                </a:solidFill>
              </a:rPr>
              <a:t>R0 an R1-ODR laden</a:t>
            </a:r>
          </a:p>
        </p:txBody>
      </p:sp>
      <p:cxnSp>
        <p:nvCxnSpPr>
          <p:cNvPr id="31" name="Gerade Verbindung mit Pfeil 30">
            <a:extLst>
              <a:ext uri="{FF2B5EF4-FFF2-40B4-BE49-F238E27FC236}">
                <a16:creationId xmlns:a16="http://schemas.microsoft.com/office/drawing/2014/main" id="{BC48713C-5249-4DEA-B02A-20E0739AA173}"/>
              </a:ext>
            </a:extLst>
          </p:cNvPr>
          <p:cNvCxnSpPr>
            <a:cxnSpLocks/>
          </p:cNvCxnSpPr>
          <p:nvPr/>
        </p:nvCxnSpPr>
        <p:spPr>
          <a:xfrm flipH="1">
            <a:off x="10733083" y="4340343"/>
            <a:ext cx="4" cy="17666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Flussdiagramm: Vordefinierter Prozess 32">
            <a:extLst>
              <a:ext uri="{FF2B5EF4-FFF2-40B4-BE49-F238E27FC236}">
                <a16:creationId xmlns:a16="http://schemas.microsoft.com/office/drawing/2014/main" id="{AE7DCC91-2C07-46D1-8947-CAF5CAE41EE9}"/>
              </a:ext>
            </a:extLst>
          </p:cNvPr>
          <p:cNvSpPr/>
          <p:nvPr/>
        </p:nvSpPr>
        <p:spPr>
          <a:xfrm>
            <a:off x="9846806" y="6378738"/>
            <a:ext cx="1757770" cy="347699"/>
          </a:xfrm>
          <a:prstGeom prst="flowChartPredefined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solidFill>
                  <a:schemeClr val="tx1"/>
                </a:solidFill>
              </a:rPr>
              <a:t>Warten </a:t>
            </a:r>
            <a:r>
              <a:rPr lang="de-DE" sz="1200" baseline="-25000" err="1">
                <a:solidFill>
                  <a:schemeClr val="tx1"/>
                </a:solidFill>
              </a:rPr>
              <a:t>wait_ms</a:t>
            </a:r>
            <a:endParaRPr lang="de-DE" sz="1200" baseline="-25000">
              <a:solidFill>
                <a:schemeClr val="tx1"/>
              </a:solidFill>
            </a:endParaRPr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CA16EECD-E338-495E-BAE5-A3B8E6077013}"/>
              </a:ext>
            </a:extLst>
          </p:cNvPr>
          <p:cNvSpPr/>
          <p:nvPr/>
        </p:nvSpPr>
        <p:spPr>
          <a:xfrm>
            <a:off x="9854186" y="5505448"/>
            <a:ext cx="1757773" cy="69381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solidFill>
                  <a:schemeClr val="tx1"/>
                </a:solidFill>
              </a:rPr>
              <a:t>Delay…</a:t>
            </a:r>
          </a:p>
          <a:p>
            <a:pPr algn="ctr"/>
            <a:r>
              <a:rPr lang="de-DE" sz="1200">
                <a:solidFill>
                  <a:schemeClr val="tx1"/>
                </a:solidFill>
              </a:rPr>
              <a:t>Wert</a:t>
            </a:r>
            <a:r>
              <a:rPr lang="de-DE" sz="1200" baseline="-25000">
                <a:solidFill>
                  <a:schemeClr val="tx1"/>
                </a:solidFill>
              </a:rPr>
              <a:t>1000 = 1sec.</a:t>
            </a:r>
            <a:r>
              <a:rPr lang="de-DE" sz="1200">
                <a:solidFill>
                  <a:schemeClr val="tx1"/>
                </a:solidFill>
              </a:rPr>
              <a:t> an r0 für UP übergeben</a:t>
            </a:r>
          </a:p>
        </p:txBody>
      </p:sp>
      <p:cxnSp>
        <p:nvCxnSpPr>
          <p:cNvPr id="35" name="Gerade Verbindung mit Pfeil 34">
            <a:extLst>
              <a:ext uri="{FF2B5EF4-FFF2-40B4-BE49-F238E27FC236}">
                <a16:creationId xmlns:a16="http://schemas.microsoft.com/office/drawing/2014/main" id="{8BDE8E60-042F-4F7D-B34E-23C5220F5745}"/>
              </a:ext>
            </a:extLst>
          </p:cNvPr>
          <p:cNvCxnSpPr>
            <a:cxnSpLocks/>
          </p:cNvCxnSpPr>
          <p:nvPr/>
        </p:nvCxnSpPr>
        <p:spPr>
          <a:xfrm flipH="1">
            <a:off x="10733067" y="5326645"/>
            <a:ext cx="4" cy="17666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Gerade Verbindung mit Pfeil 35">
            <a:extLst>
              <a:ext uri="{FF2B5EF4-FFF2-40B4-BE49-F238E27FC236}">
                <a16:creationId xmlns:a16="http://schemas.microsoft.com/office/drawing/2014/main" id="{79CA4A1D-DBFD-46A1-8B35-283A54641C53}"/>
              </a:ext>
            </a:extLst>
          </p:cNvPr>
          <p:cNvCxnSpPr>
            <a:cxnSpLocks/>
          </p:cNvCxnSpPr>
          <p:nvPr/>
        </p:nvCxnSpPr>
        <p:spPr>
          <a:xfrm flipH="1">
            <a:off x="10733063" y="6198088"/>
            <a:ext cx="4" cy="17666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5588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5E950FB2-BB6A-4809-BB25-483B701F86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56" y="341889"/>
            <a:ext cx="8192956" cy="6174221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AE18A66F-E4A7-4316-A702-5C74556C4692}"/>
              </a:ext>
            </a:extLst>
          </p:cNvPr>
          <p:cNvSpPr txBox="1"/>
          <p:nvPr/>
        </p:nvSpPr>
        <p:spPr>
          <a:xfrm>
            <a:off x="8192563" y="971203"/>
            <a:ext cx="42361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8. Nun öffnet sich das Auswahlfenster für den µC =&gt; Target </a:t>
            </a:r>
            <a:r>
              <a:rPr lang="de-DE" err="1"/>
              <a:t>Selection</a:t>
            </a:r>
            <a:r>
              <a:rPr lang="de-DE" i="1"/>
              <a:t> 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6914413A-CC54-4A79-8400-12827D759A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56" y="4067346"/>
            <a:ext cx="8265110" cy="2790653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0F8A0D47-7861-4B4F-868F-F6191329EB13}"/>
              </a:ext>
            </a:extLst>
          </p:cNvPr>
          <p:cNvSpPr txBox="1"/>
          <p:nvPr/>
        </p:nvSpPr>
        <p:spPr>
          <a:xfrm>
            <a:off x="8210713" y="4497118"/>
            <a:ext cx="39635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9. Unter Board </a:t>
            </a:r>
            <a:r>
              <a:rPr lang="de-DE" err="1"/>
              <a:t>Selector</a:t>
            </a:r>
            <a:r>
              <a:rPr lang="de-DE"/>
              <a:t> wählen wir unseren µC aus:</a:t>
            </a:r>
          </a:p>
          <a:p>
            <a:r>
              <a:rPr lang="de-DE" i="1"/>
              <a:t>Nucleo-L152RE</a:t>
            </a:r>
          </a:p>
          <a:p>
            <a:r>
              <a:rPr lang="de-DE"/>
              <a:t>10. Markieren und mit </a:t>
            </a:r>
            <a:r>
              <a:rPr lang="de-DE" i="1"/>
              <a:t>Next</a:t>
            </a:r>
            <a:r>
              <a:rPr lang="de-DE"/>
              <a:t> weiter…</a:t>
            </a:r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15245A4F-D61F-4491-A2BD-53E488C7B3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/>
              <a:t>Erstellt vom FB IT-Hardware</a:t>
            </a:r>
            <a:endParaRPr lang="de-DE" sz="100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02C9E679-4950-4B5A-B8AD-0879DADEF3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640BD-5B77-4E1A-9295-0BAB3E86663B}" type="slidenum">
              <a:rPr lang="de-DE" smtClean="0"/>
              <a:pPr/>
              <a:t>2</a:t>
            </a:fld>
            <a:endParaRPr lang="de-DE" sz="1000"/>
          </a:p>
        </p:txBody>
      </p:sp>
    </p:spTree>
    <p:extLst>
      <p:ext uri="{BB962C8B-B14F-4D97-AF65-F5344CB8AC3E}">
        <p14:creationId xmlns:p14="http://schemas.microsoft.com/office/powerpoint/2010/main" val="2576635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1E48868D-34CD-40DE-8047-3528DE9C1913}"/>
              </a:ext>
            </a:extLst>
          </p:cNvPr>
          <p:cNvSpPr txBox="1"/>
          <p:nvPr/>
        </p:nvSpPr>
        <p:spPr>
          <a:xfrm>
            <a:off x="4376691" y="280225"/>
            <a:ext cx="72530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11. Nun wird ein Projektname vergeben…</a:t>
            </a:r>
          </a:p>
          <a:p>
            <a:r>
              <a:rPr lang="de-DE"/>
              <a:t>WICHTIG: Projektname = Name der Übung =&gt; hier: </a:t>
            </a:r>
            <a:r>
              <a:rPr lang="de-DE" i="1"/>
              <a:t>10_LED_an </a:t>
            </a:r>
            <a:r>
              <a:rPr lang="de-DE"/>
              <a:t>usw.</a:t>
            </a:r>
          </a:p>
          <a:p>
            <a:r>
              <a:rPr lang="de-DE"/>
              <a:t>=&gt; Dann </a:t>
            </a:r>
            <a:r>
              <a:rPr lang="de-DE" i="1"/>
              <a:t>Finish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9586A3C3-6F83-484D-856C-527DFD683A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280" y="79898"/>
            <a:ext cx="4215840" cy="4494043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DB752313-2C2D-4285-853A-D5EA07D3D3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630" y="4710765"/>
            <a:ext cx="4004292" cy="1027650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693AE8A3-F139-46B0-87AA-C0B81FF374F7}"/>
              </a:ext>
            </a:extLst>
          </p:cNvPr>
          <p:cNvSpPr txBox="1"/>
          <p:nvPr/>
        </p:nvSpPr>
        <p:spPr>
          <a:xfrm>
            <a:off x="4620353" y="4943414"/>
            <a:ext cx="1951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12. Yes</a:t>
            </a:r>
            <a:endParaRPr lang="de-DE" i="1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9A1ABC99-3AAC-4C82-917E-BA8CDBAE69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0630" y="5768260"/>
            <a:ext cx="3825443" cy="1089740"/>
          </a:xfrm>
          <a:prstGeom prst="rect">
            <a:avLst/>
          </a:prstGeom>
        </p:spPr>
      </p:pic>
      <p:sp>
        <p:nvSpPr>
          <p:cNvPr id="14" name="Textfeld 13">
            <a:extLst>
              <a:ext uri="{FF2B5EF4-FFF2-40B4-BE49-F238E27FC236}">
                <a16:creationId xmlns:a16="http://schemas.microsoft.com/office/drawing/2014/main" id="{9633704E-6D43-456E-8EC9-F62F752EAE1E}"/>
              </a:ext>
            </a:extLst>
          </p:cNvPr>
          <p:cNvSpPr txBox="1"/>
          <p:nvPr/>
        </p:nvSpPr>
        <p:spPr>
          <a:xfrm>
            <a:off x="4620353" y="6045725"/>
            <a:ext cx="1951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13. Yes</a:t>
            </a:r>
            <a:endParaRPr lang="de-DE" i="1"/>
          </a:p>
        </p:txBody>
      </p:sp>
      <p:sp>
        <p:nvSpPr>
          <p:cNvPr id="15" name="Fußzeilenplatzhalter 14">
            <a:extLst>
              <a:ext uri="{FF2B5EF4-FFF2-40B4-BE49-F238E27FC236}">
                <a16:creationId xmlns:a16="http://schemas.microsoft.com/office/drawing/2014/main" id="{D528F919-1170-4986-9CC4-1640DF026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/>
              <a:t>Erstellt vom FB IT-Hardware</a:t>
            </a:r>
            <a:endParaRPr lang="de-DE" sz="1000"/>
          </a:p>
        </p:txBody>
      </p:sp>
      <p:sp>
        <p:nvSpPr>
          <p:cNvPr id="16" name="Foliennummernplatzhalter 15">
            <a:extLst>
              <a:ext uri="{FF2B5EF4-FFF2-40B4-BE49-F238E27FC236}">
                <a16:creationId xmlns:a16="http://schemas.microsoft.com/office/drawing/2014/main" id="{A73506DD-103E-4808-8465-8C8FFCC2B6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640BD-5B77-4E1A-9295-0BAB3E86663B}" type="slidenum">
              <a:rPr lang="de-DE" smtClean="0"/>
              <a:pPr/>
              <a:t>3</a:t>
            </a:fld>
            <a:endParaRPr lang="de-DE" sz="1000"/>
          </a:p>
        </p:txBody>
      </p:sp>
    </p:spTree>
    <p:extLst>
      <p:ext uri="{BB962C8B-B14F-4D97-AF65-F5344CB8AC3E}">
        <p14:creationId xmlns:p14="http://schemas.microsoft.com/office/powerpoint/2010/main" val="1207192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C3829D51-C709-42BB-96DB-73AAC4D2A4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742" y="470516"/>
            <a:ext cx="7491421" cy="5237058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41A0ECCD-1C4A-43E8-8D5F-50A3CA7591EC}"/>
              </a:ext>
            </a:extLst>
          </p:cNvPr>
          <p:cNvSpPr txBox="1"/>
          <p:nvPr/>
        </p:nvSpPr>
        <p:spPr>
          <a:xfrm>
            <a:off x="7608163" y="2058172"/>
            <a:ext cx="42661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14. Nun öffnet sich das Device </a:t>
            </a:r>
            <a:r>
              <a:rPr lang="de-DE" err="1"/>
              <a:t>Configuration</a:t>
            </a:r>
            <a:r>
              <a:rPr lang="de-DE"/>
              <a:t> Tool und die µC-Pins müssen nach unseren Anforderungen konfiguriert werden! Hier =&gt; Multi-</a:t>
            </a:r>
            <a:r>
              <a:rPr lang="de-DE" err="1"/>
              <a:t>function</a:t>
            </a:r>
            <a:r>
              <a:rPr lang="de-DE"/>
              <a:t>-Shield</a:t>
            </a:r>
            <a:endParaRPr lang="de-DE" i="1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522923D7-039A-45CA-A907-28705CCCB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/>
              <a:t>Erstellt vom FB IT-Hardware</a:t>
            </a:r>
            <a:endParaRPr lang="de-DE" sz="100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F963058E-8295-4E92-9CFC-2EA50BDCB4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640BD-5B77-4E1A-9295-0BAB3E86663B}" type="slidenum">
              <a:rPr lang="de-DE" smtClean="0"/>
              <a:pPr/>
              <a:t>4</a:t>
            </a:fld>
            <a:endParaRPr lang="de-DE" sz="1000"/>
          </a:p>
        </p:txBody>
      </p:sp>
    </p:spTree>
    <p:extLst>
      <p:ext uri="{BB962C8B-B14F-4D97-AF65-F5344CB8AC3E}">
        <p14:creationId xmlns:p14="http://schemas.microsoft.com/office/powerpoint/2010/main" val="795701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2488BBB1-CA61-4FC3-B1CA-33DF280CA9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16" y="3235239"/>
            <a:ext cx="6464364" cy="3622761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10F5C206-767E-417B-926A-773392D110B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7813" y="0"/>
            <a:ext cx="3344703" cy="3344703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C105616E-F68E-4EAD-8201-D5A9914BEB4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800294" y="2879858"/>
            <a:ext cx="3808521" cy="3808521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7" name="Freihand 6">
                <a:extLst>
                  <a:ext uri="{FF2B5EF4-FFF2-40B4-BE49-F238E27FC236}">
                    <a16:creationId xmlns:a16="http://schemas.microsoft.com/office/drawing/2014/main" id="{38F68552-A670-4D7B-BF42-09C11D110C25}"/>
                  </a:ext>
                </a:extLst>
              </p14:cNvPr>
              <p14:cNvContentPartPr/>
              <p14:nvPr/>
            </p14:nvContentPartPr>
            <p14:xfrm>
              <a:off x="2431353" y="3195388"/>
              <a:ext cx="1440" cy="13680"/>
            </p14:xfrm>
          </p:contentPart>
        </mc:Choice>
        <mc:Fallback>
          <p:pic>
            <p:nvPicPr>
              <p:cNvPr id="7" name="Freihand 6">
                <a:extLst>
                  <a:ext uri="{FF2B5EF4-FFF2-40B4-BE49-F238E27FC236}">
                    <a16:creationId xmlns:a16="http://schemas.microsoft.com/office/drawing/2014/main" id="{38F68552-A670-4D7B-BF42-09C11D110C25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422353" y="3186388"/>
                <a:ext cx="19080" cy="31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15" name="Freihand 14">
                <a:extLst>
                  <a:ext uri="{FF2B5EF4-FFF2-40B4-BE49-F238E27FC236}">
                    <a16:creationId xmlns:a16="http://schemas.microsoft.com/office/drawing/2014/main" id="{06E816DB-008E-42D2-BC9E-83D56B4C9DF8}"/>
                  </a:ext>
                </a:extLst>
              </p14:cNvPr>
              <p14:cNvContentPartPr/>
              <p14:nvPr/>
            </p14:nvContentPartPr>
            <p14:xfrm>
              <a:off x="8988753" y="4477708"/>
              <a:ext cx="621360" cy="549360"/>
            </p14:xfrm>
          </p:contentPart>
        </mc:Choice>
        <mc:Fallback>
          <p:pic>
            <p:nvPicPr>
              <p:cNvPr id="15" name="Freihand 14">
                <a:extLst>
                  <a:ext uri="{FF2B5EF4-FFF2-40B4-BE49-F238E27FC236}">
                    <a16:creationId xmlns:a16="http://schemas.microsoft.com/office/drawing/2014/main" id="{06E816DB-008E-42D2-BC9E-83D56B4C9DF8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8970753" y="4459708"/>
                <a:ext cx="657000" cy="585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16" name="Freihand 15">
                <a:extLst>
                  <a:ext uri="{FF2B5EF4-FFF2-40B4-BE49-F238E27FC236}">
                    <a16:creationId xmlns:a16="http://schemas.microsoft.com/office/drawing/2014/main" id="{AEEA8F40-10B7-40C3-A5C3-D922F36F975D}"/>
                  </a:ext>
                </a:extLst>
              </p14:cNvPr>
              <p14:cNvContentPartPr/>
              <p14:nvPr/>
            </p14:nvContentPartPr>
            <p14:xfrm>
              <a:off x="3820233" y="4296268"/>
              <a:ext cx="964800" cy="691920"/>
            </p14:xfrm>
          </p:contentPart>
        </mc:Choice>
        <mc:Fallback>
          <p:pic>
            <p:nvPicPr>
              <p:cNvPr id="16" name="Freihand 15">
                <a:extLst>
                  <a:ext uri="{FF2B5EF4-FFF2-40B4-BE49-F238E27FC236}">
                    <a16:creationId xmlns:a16="http://schemas.microsoft.com/office/drawing/2014/main" id="{AEEA8F40-10B7-40C3-A5C3-D922F36F975D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802226" y="4278277"/>
                <a:ext cx="1000453" cy="727541"/>
              </a:xfrm>
              <a:prstGeom prst="rect">
                <a:avLst/>
              </a:prstGeom>
            </p:spPr>
          </p:pic>
        </mc:Fallback>
      </mc:AlternateContent>
      <p:grpSp>
        <p:nvGrpSpPr>
          <p:cNvPr id="22" name="Gruppieren 21">
            <a:extLst>
              <a:ext uri="{FF2B5EF4-FFF2-40B4-BE49-F238E27FC236}">
                <a16:creationId xmlns:a16="http://schemas.microsoft.com/office/drawing/2014/main" id="{8D2996CD-21FB-410C-81C2-8211C07793F6}"/>
              </a:ext>
            </a:extLst>
          </p:cNvPr>
          <p:cNvGrpSpPr/>
          <p:nvPr/>
        </p:nvGrpSpPr>
        <p:grpSpPr>
          <a:xfrm>
            <a:off x="1967313" y="3239308"/>
            <a:ext cx="466560" cy="899280"/>
            <a:chOff x="1967313" y="3239308"/>
            <a:chExt cx="466560" cy="89928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11">
              <p14:nvContentPartPr>
                <p14:cNvPr id="20" name="Freihand 19">
                  <a:extLst>
                    <a:ext uri="{FF2B5EF4-FFF2-40B4-BE49-F238E27FC236}">
                      <a16:creationId xmlns:a16="http://schemas.microsoft.com/office/drawing/2014/main" id="{9FD12206-5D2C-4D20-A034-07C94B574FE5}"/>
                    </a:ext>
                  </a:extLst>
                </p14:cNvPr>
                <p14:cNvContentPartPr/>
                <p14:nvPr/>
              </p14:nvContentPartPr>
              <p14:xfrm>
                <a:off x="2000073" y="3239308"/>
                <a:ext cx="433800" cy="866520"/>
              </p14:xfrm>
            </p:contentPart>
          </mc:Choice>
          <mc:Fallback>
            <p:pic>
              <p:nvPicPr>
                <p:cNvPr id="20" name="Freihand 19">
                  <a:extLst>
                    <a:ext uri="{FF2B5EF4-FFF2-40B4-BE49-F238E27FC236}">
                      <a16:creationId xmlns:a16="http://schemas.microsoft.com/office/drawing/2014/main" id="{9FD12206-5D2C-4D20-A034-07C94B574FE5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1982073" y="3221308"/>
                  <a:ext cx="469440" cy="902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3">
              <p14:nvContentPartPr>
                <p14:cNvPr id="21" name="Freihand 20">
                  <a:extLst>
                    <a:ext uri="{FF2B5EF4-FFF2-40B4-BE49-F238E27FC236}">
                      <a16:creationId xmlns:a16="http://schemas.microsoft.com/office/drawing/2014/main" id="{208A43E9-F3FC-405D-994A-C684FB79EB7E}"/>
                    </a:ext>
                  </a:extLst>
                </p14:cNvPr>
                <p14:cNvContentPartPr/>
                <p14:nvPr/>
              </p14:nvContentPartPr>
              <p14:xfrm>
                <a:off x="1967313" y="3915748"/>
                <a:ext cx="223560" cy="222840"/>
              </p14:xfrm>
            </p:contentPart>
          </mc:Choice>
          <mc:Fallback>
            <p:pic>
              <p:nvPicPr>
                <p:cNvPr id="21" name="Freihand 20">
                  <a:extLst>
                    <a:ext uri="{FF2B5EF4-FFF2-40B4-BE49-F238E27FC236}">
                      <a16:creationId xmlns:a16="http://schemas.microsoft.com/office/drawing/2014/main" id="{208A43E9-F3FC-405D-994A-C684FB79EB7E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1949342" y="3897748"/>
                  <a:ext cx="259143" cy="2584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5" name="Gruppieren 24">
            <a:extLst>
              <a:ext uri="{FF2B5EF4-FFF2-40B4-BE49-F238E27FC236}">
                <a16:creationId xmlns:a16="http://schemas.microsoft.com/office/drawing/2014/main" id="{26461136-A9AE-4ED9-ADA4-7FEA9637A03E}"/>
              </a:ext>
            </a:extLst>
          </p:cNvPr>
          <p:cNvGrpSpPr/>
          <p:nvPr/>
        </p:nvGrpSpPr>
        <p:grpSpPr>
          <a:xfrm>
            <a:off x="4413153" y="3281428"/>
            <a:ext cx="531000" cy="402480"/>
            <a:chOff x="4413153" y="3281428"/>
            <a:chExt cx="531000" cy="40248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15">
              <p14:nvContentPartPr>
                <p14:cNvPr id="23" name="Freihand 22">
                  <a:extLst>
                    <a:ext uri="{FF2B5EF4-FFF2-40B4-BE49-F238E27FC236}">
                      <a16:creationId xmlns:a16="http://schemas.microsoft.com/office/drawing/2014/main" id="{17B068A7-A5F0-4221-9070-D8BDA3469DD7}"/>
                    </a:ext>
                  </a:extLst>
                </p14:cNvPr>
                <p14:cNvContentPartPr/>
                <p14:nvPr/>
              </p14:nvContentPartPr>
              <p14:xfrm>
                <a:off x="4413153" y="3281428"/>
                <a:ext cx="491040" cy="375840"/>
              </p14:xfrm>
            </p:contentPart>
          </mc:Choice>
          <mc:Fallback>
            <p:pic>
              <p:nvPicPr>
                <p:cNvPr id="23" name="Freihand 22">
                  <a:extLst>
                    <a:ext uri="{FF2B5EF4-FFF2-40B4-BE49-F238E27FC236}">
                      <a16:creationId xmlns:a16="http://schemas.microsoft.com/office/drawing/2014/main" id="{17B068A7-A5F0-4221-9070-D8BDA3469DD7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4395153" y="3263428"/>
                  <a:ext cx="526680" cy="411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7">
              <p14:nvContentPartPr>
                <p14:cNvPr id="24" name="Freihand 23">
                  <a:extLst>
                    <a:ext uri="{FF2B5EF4-FFF2-40B4-BE49-F238E27FC236}">
                      <a16:creationId xmlns:a16="http://schemas.microsoft.com/office/drawing/2014/main" id="{3966228B-6DFC-4861-BB96-5CE37CDC6A2C}"/>
                    </a:ext>
                  </a:extLst>
                </p14:cNvPr>
                <p14:cNvContentPartPr/>
                <p14:nvPr/>
              </p14:nvContentPartPr>
              <p14:xfrm>
                <a:off x="4639953" y="3437668"/>
                <a:ext cx="304200" cy="246240"/>
              </p14:xfrm>
            </p:contentPart>
          </mc:Choice>
          <mc:Fallback>
            <p:pic>
              <p:nvPicPr>
                <p:cNvPr id="24" name="Freihand 23">
                  <a:extLst>
                    <a:ext uri="{FF2B5EF4-FFF2-40B4-BE49-F238E27FC236}">
                      <a16:creationId xmlns:a16="http://schemas.microsoft.com/office/drawing/2014/main" id="{3966228B-6DFC-4861-BB96-5CE37CDC6A2C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4621953" y="3419668"/>
                  <a:ext cx="339840" cy="28188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26" name="Textfeld 25">
            <a:extLst>
              <a:ext uri="{FF2B5EF4-FFF2-40B4-BE49-F238E27FC236}">
                <a16:creationId xmlns:a16="http://schemas.microsoft.com/office/drawing/2014/main" id="{9F58ED99-5B89-4A4D-95F7-B3211FF0A936}"/>
              </a:ext>
            </a:extLst>
          </p:cNvPr>
          <p:cNvSpPr txBox="1"/>
          <p:nvPr/>
        </p:nvSpPr>
        <p:spPr>
          <a:xfrm>
            <a:off x="5370990" y="1573928"/>
            <a:ext cx="60723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15. Um die LED D13</a:t>
            </a:r>
            <a:r>
              <a:rPr lang="de-DE" baseline="-25000"/>
              <a:t>Arduino</a:t>
            </a:r>
            <a:r>
              <a:rPr lang="de-DE"/>
              <a:t> = LED D1</a:t>
            </a:r>
            <a:r>
              <a:rPr lang="de-DE" baseline="-25000"/>
              <a:t>Multi-function-shield</a:t>
            </a:r>
            <a:r>
              <a:rPr lang="de-DE"/>
              <a:t> schalten zu können, muss hier der richtige </a:t>
            </a:r>
            <a:r>
              <a:rPr lang="de-DE" err="1"/>
              <a:t>Portpin</a:t>
            </a:r>
            <a:r>
              <a:rPr lang="de-DE"/>
              <a:t> gewählt werden und auf Output </a:t>
            </a:r>
            <a:r>
              <a:rPr lang="de-DE" err="1"/>
              <a:t>configuriert</a:t>
            </a:r>
            <a:r>
              <a:rPr lang="de-DE"/>
              <a:t> werden. </a:t>
            </a:r>
            <a:endParaRPr lang="de-DE" i="1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19">
            <p14:nvContentPartPr>
              <p14:cNvPr id="28" name="Freihand 27">
                <a:extLst>
                  <a:ext uri="{FF2B5EF4-FFF2-40B4-BE49-F238E27FC236}">
                    <a16:creationId xmlns:a16="http://schemas.microsoft.com/office/drawing/2014/main" id="{21322E76-FE4A-48DE-879B-517510D4E59F}"/>
                  </a:ext>
                </a:extLst>
              </p14:cNvPr>
              <p14:cNvContentPartPr/>
              <p14:nvPr/>
            </p14:nvContentPartPr>
            <p14:xfrm>
              <a:off x="9006033" y="4390228"/>
              <a:ext cx="451440" cy="338760"/>
            </p14:xfrm>
          </p:contentPart>
        </mc:Choice>
        <mc:Fallback>
          <p:pic>
            <p:nvPicPr>
              <p:cNvPr id="28" name="Freihand 27">
                <a:extLst>
                  <a:ext uri="{FF2B5EF4-FFF2-40B4-BE49-F238E27FC236}">
                    <a16:creationId xmlns:a16="http://schemas.microsoft.com/office/drawing/2014/main" id="{21322E76-FE4A-48DE-879B-517510D4E59F}"/>
                  </a:ext>
                </a:extLst>
              </p:cNvPr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8988033" y="4372247"/>
                <a:ext cx="487080" cy="37436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1">
            <p14:nvContentPartPr>
              <p14:cNvPr id="29" name="Freihand 28">
                <a:extLst>
                  <a:ext uri="{FF2B5EF4-FFF2-40B4-BE49-F238E27FC236}">
                    <a16:creationId xmlns:a16="http://schemas.microsoft.com/office/drawing/2014/main" id="{0D3DD65D-C08A-48EC-B029-B9EF6CF1D7D1}"/>
                  </a:ext>
                </a:extLst>
              </p14:cNvPr>
              <p14:cNvContentPartPr/>
              <p14:nvPr/>
            </p14:nvContentPartPr>
            <p14:xfrm>
              <a:off x="3878553" y="4271788"/>
              <a:ext cx="991080" cy="182160"/>
            </p14:xfrm>
          </p:contentPart>
        </mc:Choice>
        <mc:Fallback>
          <p:pic>
            <p:nvPicPr>
              <p:cNvPr id="29" name="Freihand 28">
                <a:extLst>
                  <a:ext uri="{FF2B5EF4-FFF2-40B4-BE49-F238E27FC236}">
                    <a16:creationId xmlns:a16="http://schemas.microsoft.com/office/drawing/2014/main" id="{0D3DD65D-C08A-48EC-B029-B9EF6CF1D7D1}"/>
                  </a:ext>
                </a:extLst>
              </p:cNvPr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3860553" y="4253788"/>
                <a:ext cx="1026720" cy="217800"/>
              </a:xfrm>
              <a:prstGeom prst="rect">
                <a:avLst/>
              </a:prstGeom>
            </p:spPr>
          </p:pic>
        </mc:Fallback>
      </mc:AlternateContent>
      <p:sp>
        <p:nvSpPr>
          <p:cNvPr id="30" name="Fußzeilenplatzhalter 29">
            <a:extLst>
              <a:ext uri="{FF2B5EF4-FFF2-40B4-BE49-F238E27FC236}">
                <a16:creationId xmlns:a16="http://schemas.microsoft.com/office/drawing/2014/main" id="{D282EC94-3B4F-40F3-9C51-43F1A1BC5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/>
              <a:t>Erstellt vom FB IT-Hardware</a:t>
            </a:r>
            <a:endParaRPr lang="de-DE" sz="1000"/>
          </a:p>
        </p:txBody>
      </p:sp>
      <p:sp>
        <p:nvSpPr>
          <p:cNvPr id="31" name="Foliennummernplatzhalter 30">
            <a:extLst>
              <a:ext uri="{FF2B5EF4-FFF2-40B4-BE49-F238E27FC236}">
                <a16:creationId xmlns:a16="http://schemas.microsoft.com/office/drawing/2014/main" id="{9B816D8E-093D-47F7-AA1C-2D1278A9D5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640BD-5B77-4E1A-9295-0BAB3E86663B}" type="slidenum">
              <a:rPr lang="de-DE" smtClean="0"/>
              <a:pPr/>
              <a:t>5</a:t>
            </a:fld>
            <a:endParaRPr lang="de-DE" sz="1000"/>
          </a:p>
        </p:txBody>
      </p:sp>
    </p:spTree>
    <p:extLst>
      <p:ext uri="{BB962C8B-B14F-4D97-AF65-F5344CB8AC3E}">
        <p14:creationId xmlns:p14="http://schemas.microsoft.com/office/powerpoint/2010/main" val="3100843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E7BE5D7B-58C5-45D7-BE88-8BF248F255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478" y="550416"/>
            <a:ext cx="5309267" cy="5067044"/>
          </a:xfrm>
          <a:prstGeom prst="rect">
            <a:avLst/>
          </a:prstGeom>
        </p:spPr>
      </p:pic>
      <p:sp>
        <p:nvSpPr>
          <p:cNvPr id="6" name="Legende: Linie 5">
            <a:extLst>
              <a:ext uri="{FF2B5EF4-FFF2-40B4-BE49-F238E27FC236}">
                <a16:creationId xmlns:a16="http://schemas.microsoft.com/office/drawing/2014/main" id="{336B8829-B37E-4B68-BEFF-FF509397CB7B}"/>
              </a:ext>
            </a:extLst>
          </p:cNvPr>
          <p:cNvSpPr/>
          <p:nvPr/>
        </p:nvSpPr>
        <p:spPr>
          <a:xfrm>
            <a:off x="5132310" y="3187198"/>
            <a:ext cx="4616388" cy="818851"/>
          </a:xfrm>
          <a:prstGeom prst="borderCallout1">
            <a:avLst>
              <a:gd name="adj1" fmla="val 23403"/>
              <a:gd name="adj2" fmla="val 127"/>
              <a:gd name="adj3" fmla="val 219516"/>
              <a:gd name="adj4" fmla="val -61030"/>
            </a:avLst>
          </a:prstGeom>
          <a:noFill/>
          <a:ln w="254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DE">
                <a:solidFill>
                  <a:schemeClr val="tx1"/>
                </a:solidFill>
              </a:rPr>
              <a:t>16. PA5 auf GPIO-Output setzen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16FF7562-2E6E-4971-9F3E-D9B26DC767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/>
              <a:t>Erstellt vom FB IT-Hardware</a:t>
            </a:r>
            <a:endParaRPr lang="de-DE" sz="100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1DDED260-13B8-40AD-89F0-E93F6CCB3D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640BD-5B77-4E1A-9295-0BAB3E86663B}" type="slidenum">
              <a:rPr lang="de-DE" smtClean="0"/>
              <a:pPr/>
              <a:t>6</a:t>
            </a:fld>
            <a:endParaRPr lang="de-DE" sz="1000"/>
          </a:p>
        </p:txBody>
      </p:sp>
    </p:spTree>
    <p:extLst>
      <p:ext uri="{BB962C8B-B14F-4D97-AF65-F5344CB8AC3E}">
        <p14:creationId xmlns:p14="http://schemas.microsoft.com/office/powerpoint/2010/main" val="12276889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1FECCA7D-D5B6-4FC7-9013-D4B9C5EBE7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06" y="340296"/>
            <a:ext cx="8508668" cy="6511888"/>
          </a:xfrm>
          <a:prstGeom prst="rect">
            <a:avLst/>
          </a:prstGeom>
        </p:spPr>
      </p:pic>
      <p:sp>
        <p:nvSpPr>
          <p:cNvPr id="6" name="Legende: Linie 5">
            <a:extLst>
              <a:ext uri="{FF2B5EF4-FFF2-40B4-BE49-F238E27FC236}">
                <a16:creationId xmlns:a16="http://schemas.microsoft.com/office/drawing/2014/main" id="{A649A128-F308-49B0-BE22-356BCF6F5156}"/>
              </a:ext>
            </a:extLst>
          </p:cNvPr>
          <p:cNvSpPr/>
          <p:nvPr/>
        </p:nvSpPr>
        <p:spPr>
          <a:xfrm>
            <a:off x="8775424" y="1993922"/>
            <a:ext cx="3255027" cy="898365"/>
          </a:xfrm>
          <a:prstGeom prst="borderCallout1">
            <a:avLst>
              <a:gd name="adj1" fmla="val 23403"/>
              <a:gd name="adj2" fmla="val 127"/>
              <a:gd name="adj3" fmla="val 170545"/>
              <a:gd name="adj4" fmla="val -209070"/>
            </a:avLst>
          </a:prstGeom>
          <a:noFill/>
          <a:ln w="254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DE">
                <a:solidFill>
                  <a:schemeClr val="tx1"/>
                </a:solidFill>
              </a:rPr>
              <a:t>17. Unter Clock </a:t>
            </a:r>
            <a:r>
              <a:rPr lang="de-DE" err="1">
                <a:solidFill>
                  <a:schemeClr val="tx1"/>
                </a:solidFill>
              </a:rPr>
              <a:t>Configuration</a:t>
            </a:r>
            <a:r>
              <a:rPr lang="de-DE">
                <a:solidFill>
                  <a:schemeClr val="tx1"/>
                </a:solidFill>
              </a:rPr>
              <a:t> den </a:t>
            </a:r>
            <a:r>
              <a:rPr lang="de-DE" err="1">
                <a:solidFill>
                  <a:schemeClr val="tx1"/>
                </a:solidFill>
              </a:rPr>
              <a:t>Systemtak</a:t>
            </a:r>
            <a:r>
              <a:rPr lang="de-DE">
                <a:solidFill>
                  <a:schemeClr val="tx1"/>
                </a:solidFill>
              </a:rPr>
              <a:t> auf HSE = Quarzgenauer Systemtakt stellen</a:t>
            </a:r>
          </a:p>
          <a:p>
            <a:endParaRPr lang="de-DE">
              <a:solidFill>
                <a:schemeClr val="tx1"/>
              </a:solidFill>
            </a:endParaRPr>
          </a:p>
        </p:txBody>
      </p:sp>
      <p:sp>
        <p:nvSpPr>
          <p:cNvPr id="7" name="Legende: Linie 6">
            <a:extLst>
              <a:ext uri="{FF2B5EF4-FFF2-40B4-BE49-F238E27FC236}">
                <a16:creationId xmlns:a16="http://schemas.microsoft.com/office/drawing/2014/main" id="{6FD83740-A6BE-4F8A-BF19-0546BB92F300}"/>
              </a:ext>
            </a:extLst>
          </p:cNvPr>
          <p:cNvSpPr/>
          <p:nvPr/>
        </p:nvSpPr>
        <p:spPr>
          <a:xfrm>
            <a:off x="8713280" y="3965714"/>
            <a:ext cx="3255027" cy="898365"/>
          </a:xfrm>
          <a:prstGeom prst="borderCallout1">
            <a:avLst>
              <a:gd name="adj1" fmla="val 23403"/>
              <a:gd name="adj2" fmla="val 127"/>
              <a:gd name="adj3" fmla="val -18792"/>
              <a:gd name="adj4" fmla="val -179997"/>
            </a:avLst>
          </a:prstGeom>
          <a:noFill/>
          <a:ln w="254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DE">
                <a:solidFill>
                  <a:schemeClr val="tx1"/>
                </a:solidFill>
              </a:rPr>
              <a:t>18. Dann den PLL-Multiplikator auf x12 erhöhen, damit beim SYSCLK(MHz) die 32 erscheint</a:t>
            </a:r>
          </a:p>
          <a:p>
            <a:endParaRPr lang="de-DE">
              <a:solidFill>
                <a:schemeClr val="tx1"/>
              </a:solidFill>
            </a:endParaRPr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2478DD99-90C1-4011-8D62-39AABFA031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/>
              <a:t>Erstellt vom FB IT-Hardware</a:t>
            </a:r>
            <a:endParaRPr lang="de-DE" sz="100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281126DE-CA12-4505-8A97-45979B2A2E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640BD-5B77-4E1A-9295-0BAB3E86663B}" type="slidenum">
              <a:rPr lang="de-DE" smtClean="0"/>
              <a:pPr/>
              <a:t>7</a:t>
            </a:fld>
            <a:endParaRPr lang="de-DE" sz="1000"/>
          </a:p>
        </p:txBody>
      </p:sp>
    </p:spTree>
    <p:extLst>
      <p:ext uri="{BB962C8B-B14F-4D97-AF65-F5344CB8AC3E}">
        <p14:creationId xmlns:p14="http://schemas.microsoft.com/office/powerpoint/2010/main" val="3569568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9D479F6E-CFD8-4081-BE21-2F5D8255BA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50" y="579976"/>
            <a:ext cx="7519988" cy="2048924"/>
          </a:xfrm>
          <a:prstGeom prst="rect">
            <a:avLst/>
          </a:prstGeom>
        </p:spPr>
      </p:pic>
      <p:sp>
        <p:nvSpPr>
          <p:cNvPr id="6" name="Legende: Linie 5">
            <a:extLst>
              <a:ext uri="{FF2B5EF4-FFF2-40B4-BE49-F238E27FC236}">
                <a16:creationId xmlns:a16="http://schemas.microsoft.com/office/drawing/2014/main" id="{EB95CEB1-8DC2-40C4-A129-ACFE5BBAA388}"/>
              </a:ext>
            </a:extLst>
          </p:cNvPr>
          <p:cNvSpPr/>
          <p:nvPr/>
        </p:nvSpPr>
        <p:spPr>
          <a:xfrm>
            <a:off x="7946749" y="658448"/>
            <a:ext cx="3255027" cy="1160827"/>
          </a:xfrm>
          <a:prstGeom prst="borderCallout1">
            <a:avLst>
              <a:gd name="adj1" fmla="val 23403"/>
              <a:gd name="adj2" fmla="val 127"/>
              <a:gd name="adj3" fmla="val 17442"/>
              <a:gd name="adj4" fmla="val -163576"/>
            </a:avLst>
          </a:prstGeom>
          <a:noFill/>
          <a:ln w="254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DE">
                <a:solidFill>
                  <a:schemeClr val="tx1"/>
                </a:solidFill>
              </a:rPr>
              <a:t>19. Nun mit Device </a:t>
            </a:r>
            <a:r>
              <a:rPr lang="de-DE" err="1">
                <a:solidFill>
                  <a:schemeClr val="tx1"/>
                </a:solidFill>
              </a:rPr>
              <a:t>Configuration</a:t>
            </a:r>
            <a:r>
              <a:rPr lang="de-DE">
                <a:solidFill>
                  <a:schemeClr val="tx1"/>
                </a:solidFill>
              </a:rPr>
              <a:t> Tool Code Generation den Code erzeugen lassen…</a:t>
            </a:r>
          </a:p>
          <a:p>
            <a:endParaRPr lang="de-DE">
              <a:solidFill>
                <a:schemeClr val="tx1"/>
              </a:solidFill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979967B8-70D1-4669-98A3-1914B2834E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25" y="2895600"/>
            <a:ext cx="7803145" cy="3948112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712AD540-9050-4F4B-B4FE-E6743B17AB18}"/>
              </a:ext>
            </a:extLst>
          </p:cNvPr>
          <p:cNvSpPr txBox="1"/>
          <p:nvPr/>
        </p:nvSpPr>
        <p:spPr>
          <a:xfrm>
            <a:off x="7850770" y="3946326"/>
            <a:ext cx="43412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20. Dann entsteht unsere Programmierumgebung, wo die Voreinstellungen schon alle integriert wurden…</a:t>
            </a:r>
            <a:endParaRPr lang="de-DE" i="1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2DD2172F-5D37-489F-8C1B-08B432217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/>
              <a:t>Erstellt vom FB IT-Hardware</a:t>
            </a:r>
            <a:endParaRPr lang="de-DE" sz="100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9AAB7E73-1724-4EED-86C8-D20A1493A8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640BD-5B77-4E1A-9295-0BAB3E86663B}" type="slidenum">
              <a:rPr lang="de-DE" smtClean="0"/>
              <a:pPr/>
              <a:t>8</a:t>
            </a:fld>
            <a:endParaRPr lang="de-DE" sz="1000"/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A022FA86-F425-47B4-8157-4A781BA812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1729" y="2295706"/>
            <a:ext cx="2680047" cy="9103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feld 1">
            <a:extLst>
              <a:ext uri="{FF2B5EF4-FFF2-40B4-BE49-F238E27FC236}">
                <a16:creationId xmlns:a16="http://schemas.microsoft.com/office/drawing/2014/main" id="{AB1BEAFA-B7C7-4081-9B10-ECBE2DB527A2}"/>
              </a:ext>
            </a:extLst>
          </p:cNvPr>
          <p:cNvSpPr txBox="1"/>
          <p:nvPr/>
        </p:nvSpPr>
        <p:spPr>
          <a:xfrm>
            <a:off x="8637603" y="3266547"/>
            <a:ext cx="769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=&gt; Yes</a:t>
            </a:r>
          </a:p>
        </p:txBody>
      </p:sp>
    </p:spTree>
    <p:extLst>
      <p:ext uri="{BB962C8B-B14F-4D97-AF65-F5344CB8AC3E}">
        <p14:creationId xmlns:p14="http://schemas.microsoft.com/office/powerpoint/2010/main" val="1326765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>
            <a:extLst>
              <a:ext uri="{FF2B5EF4-FFF2-40B4-BE49-F238E27FC236}">
                <a16:creationId xmlns:a16="http://schemas.microsoft.com/office/drawing/2014/main" id="{3C6E6C0C-FE91-4241-B21B-07E5A601D1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675" y="2055960"/>
            <a:ext cx="8067904" cy="4760564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B7C78136-05AC-4B4F-99DB-98921FF10D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790" y="792470"/>
            <a:ext cx="1171575" cy="523875"/>
          </a:xfrm>
          <a:prstGeom prst="rect">
            <a:avLst/>
          </a:prstGeom>
        </p:spPr>
      </p:pic>
      <p:sp>
        <p:nvSpPr>
          <p:cNvPr id="8" name="Legende: Linie 7">
            <a:extLst>
              <a:ext uri="{FF2B5EF4-FFF2-40B4-BE49-F238E27FC236}">
                <a16:creationId xmlns:a16="http://schemas.microsoft.com/office/drawing/2014/main" id="{E4B8294B-F497-4CFC-94A6-7CAD44985383}"/>
              </a:ext>
            </a:extLst>
          </p:cNvPr>
          <p:cNvSpPr/>
          <p:nvPr/>
        </p:nvSpPr>
        <p:spPr>
          <a:xfrm>
            <a:off x="6829425" y="940898"/>
            <a:ext cx="4924801" cy="1194777"/>
          </a:xfrm>
          <a:prstGeom prst="borderCallout1">
            <a:avLst>
              <a:gd name="adj1" fmla="val 23403"/>
              <a:gd name="adj2" fmla="val 127"/>
              <a:gd name="adj3" fmla="val 282735"/>
              <a:gd name="adj4" fmla="val -107525"/>
            </a:avLst>
          </a:prstGeom>
          <a:noFill/>
          <a:ln w="254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DE">
                <a:solidFill>
                  <a:schemeClr val="tx1"/>
                </a:solidFill>
              </a:rPr>
              <a:t>21. Da wir in der Sprache Assembler programmieren wollen, müssen die beiden von mir gelieferten Dateien mit dem Explorer </a:t>
            </a:r>
            <a:r>
              <a:rPr lang="de-DE" err="1">
                <a:solidFill>
                  <a:schemeClr val="tx1"/>
                </a:solidFill>
              </a:rPr>
              <a:t>copy</a:t>
            </a:r>
            <a:r>
              <a:rPr lang="de-DE">
                <a:solidFill>
                  <a:schemeClr val="tx1"/>
                </a:solidFill>
              </a:rPr>
              <a:t> =&gt; </a:t>
            </a:r>
            <a:r>
              <a:rPr lang="de-DE" err="1">
                <a:solidFill>
                  <a:schemeClr val="tx1"/>
                </a:solidFill>
              </a:rPr>
              <a:t>paste</a:t>
            </a:r>
            <a:r>
              <a:rPr lang="de-DE">
                <a:solidFill>
                  <a:schemeClr val="tx1"/>
                </a:solidFill>
              </a:rPr>
              <a:t> eingebunden werden.</a:t>
            </a:r>
          </a:p>
          <a:p>
            <a:endParaRPr lang="de-DE">
              <a:solidFill>
                <a:schemeClr val="tx1"/>
              </a:solidFill>
            </a:endParaRPr>
          </a:p>
        </p:txBody>
      </p:sp>
      <p:sp>
        <p:nvSpPr>
          <p:cNvPr id="13" name="Fußzeilenplatzhalter 12">
            <a:extLst>
              <a:ext uri="{FF2B5EF4-FFF2-40B4-BE49-F238E27FC236}">
                <a16:creationId xmlns:a16="http://schemas.microsoft.com/office/drawing/2014/main" id="{D8764775-D50F-4F34-A498-0556ECD2B3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/>
              <a:t>Erstellt vom FB IT-Hardware</a:t>
            </a:r>
            <a:endParaRPr lang="de-DE" sz="100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6378EB77-F281-482D-A976-FECBB2E60A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640BD-5B77-4E1A-9295-0BAB3E86663B}" type="slidenum">
              <a:rPr lang="de-DE" smtClean="0"/>
              <a:pPr/>
              <a:t>9</a:t>
            </a:fld>
            <a:endParaRPr lang="de-DE" sz="100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577D474-1849-4CA8-8C49-55D17C8794B0}"/>
              </a:ext>
            </a:extLst>
          </p:cNvPr>
          <p:cNvSpPr txBox="1"/>
          <p:nvPr/>
        </p:nvSpPr>
        <p:spPr>
          <a:xfrm>
            <a:off x="90675" y="1316820"/>
            <a:ext cx="4200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/>
              <a:t>Im Ordner </a:t>
            </a:r>
            <a:r>
              <a:rPr lang="de-DE" err="1"/>
              <a:t>workspace</a:t>
            </a:r>
            <a:r>
              <a:rPr lang="de-DE"/>
              <a:t>\vorlagen zu finden…</a:t>
            </a:r>
          </a:p>
        </p:txBody>
      </p:sp>
    </p:spTree>
    <p:extLst>
      <p:ext uri="{BB962C8B-B14F-4D97-AF65-F5344CB8AC3E}">
        <p14:creationId xmlns:p14="http://schemas.microsoft.com/office/powerpoint/2010/main" val="2422420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900</Words>
  <Application>Microsoft Office PowerPoint</Application>
  <PresentationFormat>Breitbild</PresentationFormat>
  <Paragraphs>103</Paragraphs>
  <Slides>13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Symbol</vt:lpstr>
      <vt:lpstr>Times New Roman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Artur Busch</dc:creator>
  <cp:lastModifiedBy>Artur Busch</cp:lastModifiedBy>
  <cp:revision>1</cp:revision>
  <dcterms:created xsi:type="dcterms:W3CDTF">2021-01-28T09:31:39Z</dcterms:created>
  <dcterms:modified xsi:type="dcterms:W3CDTF">2021-06-18T08:01:14Z</dcterms:modified>
</cp:coreProperties>
</file>